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embeddedFontLst>
    <p:embeddedFont>
      <p:font typeface="Tahoma" pitchFamily="34" charset="0"/>
      <p:regular r:id="rId16"/>
      <p:bold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000000"/>
          </p15:clr>
        </p15:guide>
        <p15:guide id="2" pos="2880">
          <p15:clr>
            <a:srgbClr val="000000"/>
          </p15:clr>
        </p15:guide>
      </p15:sldGuideLst>
    </p:ext>
    <p:ext uri="{2D200454-40CA-4A62-9FC3-DE9A4176ACB9}">
      <p15:notes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880">
          <p15:clr>
            <a:srgbClr val="000000"/>
          </p15:clr>
        </p15:guide>
        <p15:guide id="2" pos="2160">
          <p15:clr>
            <a:srgbClr val="000000"/>
          </p15:clr>
        </p15:guide>
      </p15:notes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2" roundtripDataSignature="AMtx7mjF2wGEZZ8yFdGGYvYqvfoSrUjij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EF18E430-7377-4440-A169-B51038B31787}">
  <a:tblStyle styleId="{EF18E430-7377-4440-A169-B51038B31787}"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18" d="100"/>
          <a:sy n="118" d="100"/>
        </p:scale>
        <p:origin x="-1434" y="-18"/>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2" y="0"/>
            <a:ext cx="2971800" cy="457200"/>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SzPts val="1400"/>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ctr" anchorCtr="0">
            <a:no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8685212"/>
            <a:ext cx="29718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a:p>
        </p:txBody>
      </p:sp>
    </p:spTree>
    <p:extLst>
      <p:ext uri="{BB962C8B-B14F-4D97-AF65-F5344CB8AC3E}">
        <p14:creationId xmlns:p14="http://schemas.microsoft.com/office/powerpoint/2010/main" val="299182280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87" name="Google Shape;87;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99" name="Google Shape;99;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105" name="Google Shape;10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111" name="Google Shape;111;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f5ac774d65_0_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117" name="Google Shape;117;gf5ac774d65_0_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123" name="Google Shape;123;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129" name="Google Shape;129;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f5ac774d65_0_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135" name="Google Shape;135;gf5ac774d65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141" name="Google Shape;141;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147" name="Google Shape;14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1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154" name="Google Shape;154;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f5ac774d65_0_1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160" name="Google Shape;160;gf5ac774d65_0_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
        <p:cNvGrpSpPr/>
        <p:nvPr/>
      </p:nvGrpSpPr>
      <p:grpSpPr>
        <a:xfrm>
          <a:off x="0" y="0"/>
          <a:ext cx="0" cy="0"/>
          <a:chOff x="0" y="0"/>
          <a:chExt cx="0" cy="0"/>
        </a:xfrm>
      </p:grpSpPr>
      <p:sp>
        <p:nvSpPr>
          <p:cNvPr id="17" name="Google Shape;17;p1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1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0"/>
        <p:cNvGrpSpPr/>
        <p:nvPr/>
      </p:nvGrpSpPr>
      <p:grpSpPr>
        <a:xfrm>
          <a:off x="0" y="0"/>
          <a:ext cx="0" cy="0"/>
          <a:chOff x="0" y="0"/>
          <a:chExt cx="0" cy="0"/>
        </a:xfrm>
      </p:grpSpPr>
      <p:sp>
        <p:nvSpPr>
          <p:cNvPr id="21" name="Google Shape;21;p14"/>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2" name="Google Shape;22;p14"/>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rgbClr val="33CC33"/>
              </a:buClr>
              <a:buSzPts val="1800"/>
              <a:buChar char="•"/>
              <a:defRPr/>
            </a:lvl1pPr>
            <a:lvl2pPr marL="914400" lvl="1" indent="-342900" algn="l">
              <a:spcBef>
                <a:spcPts val="360"/>
              </a:spcBef>
              <a:spcAft>
                <a:spcPts val="0"/>
              </a:spcAft>
              <a:buClr>
                <a:srgbClr val="33CC33"/>
              </a:buClr>
              <a:buSzPts val="1800"/>
              <a:buChar char="▪"/>
              <a:defRPr/>
            </a:lvl2pPr>
            <a:lvl3pPr marL="1371600" lvl="2" indent="-342900" algn="l">
              <a:spcBef>
                <a:spcPts val="720"/>
              </a:spcBef>
              <a:spcAft>
                <a:spcPts val="0"/>
              </a:spcAft>
              <a:buClr>
                <a:srgbClr val="33CC33"/>
              </a:buClr>
              <a:buSzPts val="1800"/>
              <a:buChar char="✔"/>
              <a:defRPr/>
            </a:lvl3pPr>
            <a:lvl4pPr marL="1828800" lvl="3" indent="-342900" algn="l">
              <a:spcBef>
                <a:spcPts val="360"/>
              </a:spcBef>
              <a:spcAft>
                <a:spcPts val="0"/>
              </a:spcAft>
              <a:buClr>
                <a:srgbClr val="33CC33"/>
              </a:buClr>
              <a:buSzPts val="1800"/>
              <a:buChar char="–"/>
              <a:defRPr/>
            </a:lvl4pPr>
            <a:lvl5pPr marL="2286000" lvl="4" indent="-342900" algn="l">
              <a:spcBef>
                <a:spcPts val="360"/>
              </a:spcBef>
              <a:spcAft>
                <a:spcPts val="0"/>
              </a:spcAft>
              <a:buClr>
                <a:srgbClr val="33CC33"/>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 name="Google Shape;23;p1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1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6"/>
        <p:cNvGrpSpPr/>
        <p:nvPr/>
      </p:nvGrpSpPr>
      <p:grpSpPr>
        <a:xfrm>
          <a:off x="0" y="0"/>
          <a:ext cx="0" cy="0"/>
          <a:chOff x="0" y="0"/>
          <a:chExt cx="0" cy="0"/>
        </a:xfrm>
      </p:grpSpPr>
      <p:sp>
        <p:nvSpPr>
          <p:cNvPr id="27" name="Google Shape;27;p15"/>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8" name="Google Shape;28;p15"/>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rgbClr val="33CC33"/>
              </a:buClr>
              <a:buSzPts val="1800"/>
              <a:buChar char="•"/>
              <a:defRPr/>
            </a:lvl1pPr>
            <a:lvl2pPr marL="914400" lvl="1" indent="-342900" algn="l">
              <a:spcBef>
                <a:spcPts val="360"/>
              </a:spcBef>
              <a:spcAft>
                <a:spcPts val="0"/>
              </a:spcAft>
              <a:buClr>
                <a:srgbClr val="33CC33"/>
              </a:buClr>
              <a:buSzPts val="1800"/>
              <a:buChar char="▪"/>
              <a:defRPr/>
            </a:lvl2pPr>
            <a:lvl3pPr marL="1371600" lvl="2" indent="-342900" algn="l">
              <a:spcBef>
                <a:spcPts val="720"/>
              </a:spcBef>
              <a:spcAft>
                <a:spcPts val="0"/>
              </a:spcAft>
              <a:buClr>
                <a:srgbClr val="33CC33"/>
              </a:buClr>
              <a:buSzPts val="1800"/>
              <a:buChar char="✔"/>
              <a:defRPr/>
            </a:lvl3pPr>
            <a:lvl4pPr marL="1828800" lvl="3" indent="-342900" algn="l">
              <a:spcBef>
                <a:spcPts val="360"/>
              </a:spcBef>
              <a:spcAft>
                <a:spcPts val="0"/>
              </a:spcAft>
              <a:buClr>
                <a:srgbClr val="33CC33"/>
              </a:buClr>
              <a:buSzPts val="1800"/>
              <a:buChar char="–"/>
              <a:defRPr/>
            </a:lvl4pPr>
            <a:lvl5pPr marL="2286000" lvl="4" indent="-342900" algn="l">
              <a:spcBef>
                <a:spcPts val="360"/>
              </a:spcBef>
              <a:spcAft>
                <a:spcPts val="0"/>
              </a:spcAft>
              <a:buClr>
                <a:srgbClr val="33CC33"/>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1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2"/>
        <p:cNvGrpSpPr/>
        <p:nvPr/>
      </p:nvGrpSpPr>
      <p:grpSpPr>
        <a:xfrm>
          <a:off x="0" y="0"/>
          <a:ext cx="0" cy="0"/>
          <a:chOff x="0" y="0"/>
          <a:chExt cx="0" cy="0"/>
        </a:xfrm>
      </p:grpSpPr>
      <p:sp>
        <p:nvSpPr>
          <p:cNvPr id="33" name="Google Shape;33;p16"/>
          <p:cNvSpPr txBox="1">
            <a:spLocks noGrp="1"/>
          </p:cNvSpPr>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4" name="Google Shape;34;p16"/>
          <p:cNvSpPr>
            <a:spLocks noGrp="1"/>
          </p:cNvSpPr>
          <p:nvPr>
            <p:ph type="pic" idx="2"/>
          </p:nvPr>
        </p:nvSpPr>
        <p:spPr>
          <a:xfrm>
            <a:off x="3887788" y="987425"/>
            <a:ext cx="4629150" cy="4873625"/>
          </a:xfrm>
          <a:prstGeom prst="rect">
            <a:avLst/>
          </a:prstGeom>
          <a:noFill/>
          <a:ln>
            <a:noFill/>
          </a:ln>
        </p:spPr>
      </p:sp>
      <p:sp>
        <p:nvSpPr>
          <p:cNvPr id="35" name="Google Shape;35;p16"/>
          <p:cNvSpPr txBox="1">
            <a:spLocks noGrp="1"/>
          </p:cNvSpPr>
          <p:nvPr>
            <p:ph type="body" idx="1"/>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lvl="0" indent="-228600" algn="l">
              <a:spcBef>
                <a:spcPts val="320"/>
              </a:spcBef>
              <a:spcAft>
                <a:spcPts val="0"/>
              </a:spcAft>
              <a:buClr>
                <a:srgbClr val="33CC33"/>
              </a:buClr>
              <a:buSzPts val="1600"/>
              <a:buFont typeface="Tahoma"/>
              <a:buNone/>
              <a:defRPr sz="1600"/>
            </a:lvl1pPr>
            <a:lvl2pPr marL="914400" lvl="1" indent="-228600" algn="l">
              <a:spcBef>
                <a:spcPts val="280"/>
              </a:spcBef>
              <a:spcAft>
                <a:spcPts val="0"/>
              </a:spcAft>
              <a:buClr>
                <a:srgbClr val="33CC33"/>
              </a:buClr>
              <a:buSzPts val="1400"/>
              <a:buNone/>
              <a:defRPr sz="1400"/>
            </a:lvl2pPr>
            <a:lvl3pPr marL="1371600" lvl="2" indent="-228600" algn="l">
              <a:spcBef>
                <a:spcPts val="480"/>
              </a:spcBef>
              <a:spcAft>
                <a:spcPts val="0"/>
              </a:spcAft>
              <a:buClr>
                <a:srgbClr val="33CC33"/>
              </a:buClr>
              <a:buSzPts val="1200"/>
              <a:buNone/>
              <a:defRPr sz="1200"/>
            </a:lvl3pPr>
            <a:lvl4pPr marL="1828800" lvl="3" indent="-228600" algn="l">
              <a:spcBef>
                <a:spcPts val="200"/>
              </a:spcBef>
              <a:spcAft>
                <a:spcPts val="0"/>
              </a:spcAft>
              <a:buClr>
                <a:srgbClr val="33CC33"/>
              </a:buClr>
              <a:buSzPts val="1000"/>
              <a:buFont typeface="Tahoma"/>
              <a:buNone/>
              <a:defRPr sz="1000"/>
            </a:lvl4pPr>
            <a:lvl5pPr marL="2286000" lvl="4" indent="-228600" algn="l">
              <a:spcBef>
                <a:spcPts val="200"/>
              </a:spcBef>
              <a:spcAft>
                <a:spcPts val="0"/>
              </a:spcAft>
              <a:buClr>
                <a:srgbClr val="33CC33"/>
              </a:buClr>
              <a:buSzPts val="1000"/>
              <a:buFont typeface="Tahoma"/>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6" name="Google Shape;36;p1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39"/>
        <p:cNvGrpSpPr/>
        <p:nvPr/>
      </p:nvGrpSpPr>
      <p:grpSpPr>
        <a:xfrm>
          <a:off x="0" y="0"/>
          <a:ext cx="0" cy="0"/>
          <a:chOff x="0" y="0"/>
          <a:chExt cx="0" cy="0"/>
        </a:xfrm>
      </p:grpSpPr>
      <p:sp>
        <p:nvSpPr>
          <p:cNvPr id="40" name="Google Shape;40;p17"/>
          <p:cNvSpPr txBox="1">
            <a:spLocks noGrp="1"/>
          </p:cNvSpPr>
          <p:nvPr>
            <p:ph type="title"/>
          </p:nvPr>
        </p:nvSpPr>
        <p:spPr>
          <a:xfrm>
            <a:off x="630238" y="457200"/>
            <a:ext cx="2949575" cy="16002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1" name="Google Shape;41;p17"/>
          <p:cNvSpPr txBox="1">
            <a:spLocks noGrp="1"/>
          </p:cNvSpPr>
          <p:nvPr>
            <p:ph type="body" idx="1"/>
          </p:nvPr>
        </p:nvSpPr>
        <p:spPr>
          <a:xfrm>
            <a:off x="3887788" y="987425"/>
            <a:ext cx="4629150" cy="4873625"/>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rgbClr val="33CC33"/>
              </a:buClr>
              <a:buSzPts val="3200"/>
              <a:buFont typeface="Tahoma"/>
              <a:buChar char="•"/>
              <a:defRPr sz="3200"/>
            </a:lvl1pPr>
            <a:lvl2pPr marL="914400" lvl="1" indent="-406400" algn="l">
              <a:spcBef>
                <a:spcPts val="560"/>
              </a:spcBef>
              <a:spcAft>
                <a:spcPts val="0"/>
              </a:spcAft>
              <a:buClr>
                <a:srgbClr val="33CC33"/>
              </a:buClr>
              <a:buSzPts val="2800"/>
              <a:buChar char="▪"/>
              <a:defRPr sz="2800"/>
            </a:lvl2pPr>
            <a:lvl3pPr marL="1371600" lvl="2" indent="-381000" algn="l">
              <a:spcBef>
                <a:spcPts val="960"/>
              </a:spcBef>
              <a:spcAft>
                <a:spcPts val="0"/>
              </a:spcAft>
              <a:buClr>
                <a:srgbClr val="33CC33"/>
              </a:buClr>
              <a:buSzPts val="2400"/>
              <a:buChar char="✔"/>
              <a:defRPr sz="2400"/>
            </a:lvl3pPr>
            <a:lvl4pPr marL="1828800" lvl="3" indent="-355600" algn="l">
              <a:spcBef>
                <a:spcPts val="400"/>
              </a:spcBef>
              <a:spcAft>
                <a:spcPts val="0"/>
              </a:spcAft>
              <a:buClr>
                <a:srgbClr val="33CC33"/>
              </a:buClr>
              <a:buSzPts val="2000"/>
              <a:buFont typeface="Tahoma"/>
              <a:buChar char="–"/>
              <a:defRPr sz="2000"/>
            </a:lvl4pPr>
            <a:lvl5pPr marL="2286000" lvl="4" indent="-355600" algn="l">
              <a:spcBef>
                <a:spcPts val="400"/>
              </a:spcBef>
              <a:spcAft>
                <a:spcPts val="0"/>
              </a:spcAft>
              <a:buClr>
                <a:srgbClr val="33CC33"/>
              </a:buClr>
              <a:buSzPts val="2000"/>
              <a:buFont typeface="Tahoma"/>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42" name="Google Shape;42;p17"/>
          <p:cNvSpPr txBox="1">
            <a:spLocks noGrp="1"/>
          </p:cNvSpPr>
          <p:nvPr>
            <p:ph type="body" idx="2"/>
          </p:nvPr>
        </p:nvSpPr>
        <p:spPr>
          <a:xfrm>
            <a:off x="630238" y="2057400"/>
            <a:ext cx="2949575" cy="3811588"/>
          </a:xfrm>
          <a:prstGeom prst="rect">
            <a:avLst/>
          </a:prstGeom>
          <a:noFill/>
          <a:ln>
            <a:noFill/>
          </a:ln>
        </p:spPr>
        <p:txBody>
          <a:bodyPr spcFirstLastPara="1" wrap="square" lIns="91425" tIns="45700" rIns="91425" bIns="45700" anchor="t" anchorCtr="0">
            <a:noAutofit/>
          </a:bodyPr>
          <a:lstStyle>
            <a:lvl1pPr marL="457200" lvl="0" indent="-228600" algn="l">
              <a:spcBef>
                <a:spcPts val="320"/>
              </a:spcBef>
              <a:spcAft>
                <a:spcPts val="0"/>
              </a:spcAft>
              <a:buClr>
                <a:srgbClr val="33CC33"/>
              </a:buClr>
              <a:buSzPts val="1600"/>
              <a:buFont typeface="Tahoma"/>
              <a:buNone/>
              <a:defRPr sz="1600"/>
            </a:lvl1pPr>
            <a:lvl2pPr marL="914400" lvl="1" indent="-228600" algn="l">
              <a:spcBef>
                <a:spcPts val="280"/>
              </a:spcBef>
              <a:spcAft>
                <a:spcPts val="0"/>
              </a:spcAft>
              <a:buClr>
                <a:srgbClr val="33CC33"/>
              </a:buClr>
              <a:buSzPts val="1400"/>
              <a:buNone/>
              <a:defRPr sz="1400"/>
            </a:lvl2pPr>
            <a:lvl3pPr marL="1371600" lvl="2" indent="-228600" algn="l">
              <a:spcBef>
                <a:spcPts val="480"/>
              </a:spcBef>
              <a:spcAft>
                <a:spcPts val="0"/>
              </a:spcAft>
              <a:buClr>
                <a:srgbClr val="33CC33"/>
              </a:buClr>
              <a:buSzPts val="1200"/>
              <a:buNone/>
              <a:defRPr sz="1200"/>
            </a:lvl3pPr>
            <a:lvl4pPr marL="1828800" lvl="3" indent="-228600" algn="l">
              <a:spcBef>
                <a:spcPts val="200"/>
              </a:spcBef>
              <a:spcAft>
                <a:spcPts val="0"/>
              </a:spcAft>
              <a:buClr>
                <a:srgbClr val="33CC33"/>
              </a:buClr>
              <a:buSzPts val="1000"/>
              <a:buFont typeface="Tahoma"/>
              <a:buNone/>
              <a:defRPr sz="1000"/>
            </a:lvl4pPr>
            <a:lvl5pPr marL="2286000" lvl="4" indent="-228600" algn="l">
              <a:spcBef>
                <a:spcPts val="200"/>
              </a:spcBef>
              <a:spcAft>
                <a:spcPts val="0"/>
              </a:spcAft>
              <a:buClr>
                <a:srgbClr val="33CC33"/>
              </a:buClr>
              <a:buSzPts val="1000"/>
              <a:buFont typeface="Tahoma"/>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3" name="Google Shape;43;p1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6"/>
        <p:cNvGrpSpPr/>
        <p:nvPr/>
      </p:nvGrpSpPr>
      <p:grpSpPr>
        <a:xfrm>
          <a:off x="0" y="0"/>
          <a:ext cx="0" cy="0"/>
          <a:chOff x="0" y="0"/>
          <a:chExt cx="0" cy="0"/>
        </a:xfrm>
      </p:grpSpPr>
      <p:sp>
        <p:nvSpPr>
          <p:cNvPr id="47" name="Google Shape;47;p1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rgbClr val="663300"/>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8" name="Google Shape;48;p1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1"/>
        <p:cNvGrpSpPr/>
        <p:nvPr/>
      </p:nvGrpSpPr>
      <p:grpSpPr>
        <a:xfrm>
          <a:off x="0" y="0"/>
          <a:ext cx="0" cy="0"/>
          <a:chOff x="0" y="0"/>
          <a:chExt cx="0" cy="0"/>
        </a:xfrm>
      </p:grpSpPr>
      <p:sp>
        <p:nvSpPr>
          <p:cNvPr id="52" name="Google Shape;52;p19"/>
          <p:cNvSpPr txBox="1">
            <a:spLocks noGrp="1"/>
          </p:cNvSpPr>
          <p:nvPr>
            <p:ph type="title"/>
          </p:nvPr>
        </p:nvSpPr>
        <p:spPr>
          <a:xfrm>
            <a:off x="630238" y="365125"/>
            <a:ext cx="7886700" cy="132556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rgbClr val="663300"/>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3" name="Google Shape;53;p19"/>
          <p:cNvSpPr txBox="1">
            <a:spLocks noGrp="1"/>
          </p:cNvSpPr>
          <p:nvPr>
            <p:ph type="body" idx="1"/>
          </p:nvPr>
        </p:nvSpPr>
        <p:spPr>
          <a:xfrm>
            <a:off x="630238" y="1681163"/>
            <a:ext cx="3868737" cy="82391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rgbClr val="663300"/>
              </a:buClr>
              <a:buSzPts val="2400"/>
              <a:buFont typeface="Tahoma"/>
              <a:buNone/>
              <a:defRPr sz="2400" b="1">
                <a:solidFill>
                  <a:srgbClr val="663300"/>
                </a:solidFill>
              </a:defRPr>
            </a:lvl1pPr>
            <a:lvl2pPr marL="914400" lvl="1" indent="-228600" algn="l">
              <a:spcBef>
                <a:spcPts val="400"/>
              </a:spcBef>
              <a:spcAft>
                <a:spcPts val="0"/>
              </a:spcAft>
              <a:buClr>
                <a:srgbClr val="33CC33"/>
              </a:buClr>
              <a:buSzPts val="2000"/>
              <a:buNone/>
              <a:defRPr sz="2000" b="1"/>
            </a:lvl2pPr>
            <a:lvl3pPr marL="1371600" lvl="2" indent="-228600" algn="l">
              <a:spcBef>
                <a:spcPts val="720"/>
              </a:spcBef>
              <a:spcAft>
                <a:spcPts val="0"/>
              </a:spcAft>
              <a:buClr>
                <a:srgbClr val="33CC33"/>
              </a:buClr>
              <a:buSzPts val="1800"/>
              <a:buNone/>
              <a:defRPr sz="1800" b="1"/>
            </a:lvl3pPr>
            <a:lvl4pPr marL="1828800" lvl="3" indent="-228600" algn="l">
              <a:spcBef>
                <a:spcPts val="320"/>
              </a:spcBef>
              <a:spcAft>
                <a:spcPts val="0"/>
              </a:spcAft>
              <a:buClr>
                <a:srgbClr val="33CC33"/>
              </a:buClr>
              <a:buSzPts val="1600"/>
              <a:buFont typeface="Tahoma"/>
              <a:buNone/>
              <a:defRPr sz="1600" b="1"/>
            </a:lvl4pPr>
            <a:lvl5pPr marL="2286000" lvl="4" indent="-228600" algn="l">
              <a:spcBef>
                <a:spcPts val="320"/>
              </a:spcBef>
              <a:spcAft>
                <a:spcPts val="0"/>
              </a:spcAft>
              <a:buClr>
                <a:srgbClr val="33CC33"/>
              </a:buClr>
              <a:buSzPts val="1600"/>
              <a:buFont typeface="Tahoma"/>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4" name="Google Shape;54;p19"/>
          <p:cNvSpPr txBox="1">
            <a:spLocks noGrp="1"/>
          </p:cNvSpPr>
          <p:nvPr>
            <p:ph type="body" idx="2"/>
          </p:nvPr>
        </p:nvSpPr>
        <p:spPr>
          <a:xfrm>
            <a:off x="630238" y="2505075"/>
            <a:ext cx="3868737" cy="3684588"/>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rgbClr val="663300"/>
              </a:buClr>
              <a:buSzPts val="3200"/>
              <a:buFont typeface="Tahoma"/>
              <a:buChar char="•"/>
              <a:defRPr>
                <a:solidFill>
                  <a:srgbClr val="663300"/>
                </a:solidFill>
              </a:defRPr>
            </a:lvl1pPr>
            <a:lvl2pPr marL="914400" lvl="1" indent="-406400" algn="l">
              <a:spcBef>
                <a:spcPts val="560"/>
              </a:spcBef>
              <a:spcAft>
                <a:spcPts val="0"/>
              </a:spcAft>
              <a:buClr>
                <a:srgbClr val="663300"/>
              </a:buClr>
              <a:buSzPts val="2800"/>
              <a:buChar char="▪"/>
              <a:defRPr>
                <a:solidFill>
                  <a:srgbClr val="663300"/>
                </a:solidFill>
              </a:defRPr>
            </a:lvl2pPr>
            <a:lvl3pPr marL="1371600" lvl="2" indent="-381000" algn="l">
              <a:spcBef>
                <a:spcPts val="960"/>
              </a:spcBef>
              <a:spcAft>
                <a:spcPts val="0"/>
              </a:spcAft>
              <a:buClr>
                <a:srgbClr val="663300"/>
              </a:buClr>
              <a:buSzPts val="2400"/>
              <a:buChar char="✔"/>
              <a:defRPr>
                <a:solidFill>
                  <a:srgbClr val="663300"/>
                </a:solidFill>
              </a:defRPr>
            </a:lvl3pPr>
            <a:lvl4pPr marL="1828800" lvl="3" indent="-355600" algn="l">
              <a:spcBef>
                <a:spcPts val="400"/>
              </a:spcBef>
              <a:spcAft>
                <a:spcPts val="0"/>
              </a:spcAft>
              <a:buClr>
                <a:srgbClr val="663300"/>
              </a:buClr>
              <a:buSzPts val="2000"/>
              <a:buFont typeface="Tahoma"/>
              <a:buChar char="–"/>
              <a:defRPr>
                <a:solidFill>
                  <a:srgbClr val="663300"/>
                </a:solidFill>
              </a:defRPr>
            </a:lvl4pPr>
            <a:lvl5pPr marL="2286000" lvl="4" indent="-355600" algn="l">
              <a:spcBef>
                <a:spcPts val="400"/>
              </a:spcBef>
              <a:spcAft>
                <a:spcPts val="0"/>
              </a:spcAft>
              <a:buClr>
                <a:srgbClr val="663300"/>
              </a:buClr>
              <a:buSzPts val="2000"/>
              <a:buFont typeface="Tahoma"/>
              <a:buChar char="»"/>
              <a:defRPr>
                <a:solidFill>
                  <a:srgbClr val="66330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19"/>
          <p:cNvSpPr txBox="1">
            <a:spLocks noGrp="1"/>
          </p:cNvSpPr>
          <p:nvPr>
            <p:ph type="body" idx="3"/>
          </p:nvPr>
        </p:nvSpPr>
        <p:spPr>
          <a:xfrm>
            <a:off x="4629150" y="1681163"/>
            <a:ext cx="3887788" cy="82391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rgbClr val="663300"/>
              </a:buClr>
              <a:buSzPts val="2400"/>
              <a:buFont typeface="Tahoma"/>
              <a:buNone/>
              <a:defRPr sz="2400" b="1">
                <a:solidFill>
                  <a:srgbClr val="663300"/>
                </a:solidFill>
              </a:defRPr>
            </a:lvl1pPr>
            <a:lvl2pPr marL="914400" lvl="1" indent="-228600" algn="l">
              <a:spcBef>
                <a:spcPts val="400"/>
              </a:spcBef>
              <a:spcAft>
                <a:spcPts val="0"/>
              </a:spcAft>
              <a:buClr>
                <a:srgbClr val="33CC33"/>
              </a:buClr>
              <a:buSzPts val="2000"/>
              <a:buNone/>
              <a:defRPr sz="2000" b="1"/>
            </a:lvl2pPr>
            <a:lvl3pPr marL="1371600" lvl="2" indent="-228600" algn="l">
              <a:spcBef>
                <a:spcPts val="720"/>
              </a:spcBef>
              <a:spcAft>
                <a:spcPts val="0"/>
              </a:spcAft>
              <a:buClr>
                <a:srgbClr val="33CC33"/>
              </a:buClr>
              <a:buSzPts val="1800"/>
              <a:buNone/>
              <a:defRPr sz="1800" b="1"/>
            </a:lvl3pPr>
            <a:lvl4pPr marL="1828800" lvl="3" indent="-228600" algn="l">
              <a:spcBef>
                <a:spcPts val="320"/>
              </a:spcBef>
              <a:spcAft>
                <a:spcPts val="0"/>
              </a:spcAft>
              <a:buClr>
                <a:srgbClr val="33CC33"/>
              </a:buClr>
              <a:buSzPts val="1600"/>
              <a:buFont typeface="Tahoma"/>
              <a:buNone/>
              <a:defRPr sz="1600" b="1"/>
            </a:lvl4pPr>
            <a:lvl5pPr marL="2286000" lvl="4" indent="-228600" algn="l">
              <a:spcBef>
                <a:spcPts val="320"/>
              </a:spcBef>
              <a:spcAft>
                <a:spcPts val="0"/>
              </a:spcAft>
              <a:buClr>
                <a:srgbClr val="33CC33"/>
              </a:buClr>
              <a:buSzPts val="1600"/>
              <a:buFont typeface="Tahoma"/>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6" name="Google Shape;56;p19"/>
          <p:cNvSpPr txBox="1">
            <a:spLocks noGrp="1"/>
          </p:cNvSpPr>
          <p:nvPr>
            <p:ph type="body" idx="4"/>
          </p:nvPr>
        </p:nvSpPr>
        <p:spPr>
          <a:xfrm>
            <a:off x="4629150" y="2505075"/>
            <a:ext cx="3887788" cy="3684588"/>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rgbClr val="663300"/>
              </a:buClr>
              <a:buSzPts val="3200"/>
              <a:buFont typeface="Tahoma"/>
              <a:buChar char="•"/>
              <a:defRPr>
                <a:solidFill>
                  <a:srgbClr val="663300"/>
                </a:solidFill>
              </a:defRPr>
            </a:lvl1pPr>
            <a:lvl2pPr marL="914400" lvl="1" indent="-406400" algn="l">
              <a:spcBef>
                <a:spcPts val="560"/>
              </a:spcBef>
              <a:spcAft>
                <a:spcPts val="0"/>
              </a:spcAft>
              <a:buClr>
                <a:srgbClr val="663300"/>
              </a:buClr>
              <a:buSzPts val="2800"/>
              <a:buChar char="▪"/>
              <a:defRPr>
                <a:solidFill>
                  <a:srgbClr val="663300"/>
                </a:solidFill>
              </a:defRPr>
            </a:lvl2pPr>
            <a:lvl3pPr marL="1371600" lvl="2" indent="-381000" algn="l">
              <a:spcBef>
                <a:spcPts val="960"/>
              </a:spcBef>
              <a:spcAft>
                <a:spcPts val="0"/>
              </a:spcAft>
              <a:buClr>
                <a:srgbClr val="663300"/>
              </a:buClr>
              <a:buSzPts val="2400"/>
              <a:buChar char="✔"/>
              <a:defRPr>
                <a:solidFill>
                  <a:srgbClr val="663300"/>
                </a:solidFill>
              </a:defRPr>
            </a:lvl3pPr>
            <a:lvl4pPr marL="1828800" lvl="3" indent="-355600" algn="l">
              <a:spcBef>
                <a:spcPts val="400"/>
              </a:spcBef>
              <a:spcAft>
                <a:spcPts val="0"/>
              </a:spcAft>
              <a:buClr>
                <a:srgbClr val="663300"/>
              </a:buClr>
              <a:buSzPts val="2000"/>
              <a:buFont typeface="Tahoma"/>
              <a:buChar char="–"/>
              <a:defRPr>
                <a:solidFill>
                  <a:srgbClr val="663300"/>
                </a:solidFill>
              </a:defRPr>
            </a:lvl4pPr>
            <a:lvl5pPr marL="2286000" lvl="4" indent="-355600" algn="l">
              <a:spcBef>
                <a:spcPts val="400"/>
              </a:spcBef>
              <a:spcAft>
                <a:spcPts val="0"/>
              </a:spcAft>
              <a:buClr>
                <a:srgbClr val="663300"/>
              </a:buClr>
              <a:buSzPts val="2000"/>
              <a:buFont typeface="Tahoma"/>
              <a:buChar char="»"/>
              <a:defRPr>
                <a:solidFill>
                  <a:srgbClr val="66330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 name="Google Shape;57;p1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1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0"/>
        <p:cNvGrpSpPr/>
        <p:nvPr/>
      </p:nvGrpSpPr>
      <p:grpSpPr>
        <a:xfrm>
          <a:off x="0" y="0"/>
          <a:ext cx="0" cy="0"/>
          <a:chOff x="0" y="0"/>
          <a:chExt cx="0" cy="0"/>
        </a:xfrm>
      </p:grpSpPr>
      <p:sp>
        <p:nvSpPr>
          <p:cNvPr id="61" name="Google Shape;61;p2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rgbClr val="663300"/>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2" name="Google Shape;62;p20"/>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rgbClr val="33CC33"/>
              </a:buClr>
              <a:buSzPts val="1800"/>
              <a:buChar char="•"/>
              <a:defRPr/>
            </a:lvl1pPr>
            <a:lvl2pPr marL="914400" lvl="1" indent="-342900" algn="l">
              <a:spcBef>
                <a:spcPts val="360"/>
              </a:spcBef>
              <a:spcAft>
                <a:spcPts val="0"/>
              </a:spcAft>
              <a:buClr>
                <a:srgbClr val="33CC33"/>
              </a:buClr>
              <a:buSzPts val="1800"/>
              <a:buChar char="▪"/>
              <a:defRPr/>
            </a:lvl2pPr>
            <a:lvl3pPr marL="1371600" lvl="2" indent="-342900" algn="l">
              <a:spcBef>
                <a:spcPts val="720"/>
              </a:spcBef>
              <a:spcAft>
                <a:spcPts val="0"/>
              </a:spcAft>
              <a:buClr>
                <a:srgbClr val="33CC33"/>
              </a:buClr>
              <a:buSzPts val="1800"/>
              <a:buChar char="✔"/>
              <a:defRPr/>
            </a:lvl3pPr>
            <a:lvl4pPr marL="1828800" lvl="3" indent="-342900" algn="l">
              <a:spcBef>
                <a:spcPts val="360"/>
              </a:spcBef>
              <a:spcAft>
                <a:spcPts val="0"/>
              </a:spcAft>
              <a:buClr>
                <a:srgbClr val="33CC33"/>
              </a:buClr>
              <a:buSzPts val="1800"/>
              <a:buChar char="–"/>
              <a:defRPr/>
            </a:lvl4pPr>
            <a:lvl5pPr marL="2286000" lvl="4" indent="-342900" algn="l">
              <a:spcBef>
                <a:spcPts val="360"/>
              </a:spcBef>
              <a:spcAft>
                <a:spcPts val="0"/>
              </a:spcAft>
              <a:buClr>
                <a:srgbClr val="33CC33"/>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 name="Google Shape;63;p20"/>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rgbClr val="33CC33"/>
              </a:buClr>
              <a:buSzPts val="1800"/>
              <a:buChar char="•"/>
              <a:defRPr/>
            </a:lvl1pPr>
            <a:lvl2pPr marL="914400" lvl="1" indent="-342900" algn="l">
              <a:spcBef>
                <a:spcPts val="360"/>
              </a:spcBef>
              <a:spcAft>
                <a:spcPts val="0"/>
              </a:spcAft>
              <a:buClr>
                <a:srgbClr val="33CC33"/>
              </a:buClr>
              <a:buSzPts val="1800"/>
              <a:buChar char="▪"/>
              <a:defRPr/>
            </a:lvl2pPr>
            <a:lvl3pPr marL="1371600" lvl="2" indent="-342900" algn="l">
              <a:spcBef>
                <a:spcPts val="720"/>
              </a:spcBef>
              <a:spcAft>
                <a:spcPts val="0"/>
              </a:spcAft>
              <a:buClr>
                <a:srgbClr val="33CC33"/>
              </a:buClr>
              <a:buSzPts val="1800"/>
              <a:buChar char="✔"/>
              <a:defRPr/>
            </a:lvl3pPr>
            <a:lvl4pPr marL="1828800" lvl="3" indent="-342900" algn="l">
              <a:spcBef>
                <a:spcPts val="360"/>
              </a:spcBef>
              <a:spcAft>
                <a:spcPts val="0"/>
              </a:spcAft>
              <a:buClr>
                <a:srgbClr val="33CC33"/>
              </a:buClr>
              <a:buSzPts val="1800"/>
              <a:buChar char="–"/>
              <a:defRPr/>
            </a:lvl4pPr>
            <a:lvl5pPr marL="2286000" lvl="4" indent="-342900" algn="l">
              <a:spcBef>
                <a:spcPts val="360"/>
              </a:spcBef>
              <a:spcAft>
                <a:spcPts val="0"/>
              </a:spcAft>
              <a:buClr>
                <a:srgbClr val="33CC33"/>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 name="Google Shape;64;p2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2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7"/>
        <p:cNvGrpSpPr/>
        <p:nvPr/>
      </p:nvGrpSpPr>
      <p:grpSpPr>
        <a:xfrm>
          <a:off x="0" y="0"/>
          <a:ext cx="0" cy="0"/>
          <a:chOff x="0" y="0"/>
          <a:chExt cx="0" cy="0"/>
        </a:xfrm>
      </p:grpSpPr>
      <p:sp>
        <p:nvSpPr>
          <p:cNvPr id="68" name="Google Shape;68;p21"/>
          <p:cNvSpPr txBox="1">
            <a:spLocks noGrp="1"/>
          </p:cNvSpPr>
          <p:nvPr>
            <p:ph type="title"/>
          </p:nvPr>
        </p:nvSpPr>
        <p:spPr>
          <a:xfrm>
            <a:off x="623888" y="1709738"/>
            <a:ext cx="7886700" cy="2852737"/>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9" name="Google Shape;69;p21"/>
          <p:cNvSpPr txBox="1">
            <a:spLocks noGrp="1"/>
          </p:cNvSpPr>
          <p:nvPr>
            <p:ph type="body" idx="1"/>
          </p:nvPr>
        </p:nvSpPr>
        <p:spPr>
          <a:xfrm>
            <a:off x="623888" y="4589463"/>
            <a:ext cx="7886700" cy="1500187"/>
          </a:xfrm>
          <a:prstGeom prst="rect">
            <a:avLst/>
          </a:prstGeom>
          <a:noFill/>
          <a:ln>
            <a:noFill/>
          </a:ln>
        </p:spPr>
        <p:txBody>
          <a:bodyPr spcFirstLastPara="1" wrap="square" lIns="91425" tIns="45700" rIns="91425" bIns="45700" anchor="t" anchorCtr="0">
            <a:noAutofit/>
          </a:bodyPr>
          <a:lstStyle>
            <a:lvl1pPr marL="457200" lvl="0" indent="-228600" algn="l">
              <a:spcBef>
                <a:spcPts val="480"/>
              </a:spcBef>
              <a:spcAft>
                <a:spcPts val="0"/>
              </a:spcAft>
              <a:buClr>
                <a:srgbClr val="33CC33"/>
              </a:buClr>
              <a:buSzPts val="2400"/>
              <a:buFont typeface="Tahoma"/>
              <a:buNone/>
              <a:defRPr sz="2400"/>
            </a:lvl1pPr>
            <a:lvl2pPr marL="914400" lvl="1" indent="-228600" algn="l">
              <a:spcBef>
                <a:spcPts val="400"/>
              </a:spcBef>
              <a:spcAft>
                <a:spcPts val="0"/>
              </a:spcAft>
              <a:buClr>
                <a:srgbClr val="33CC33"/>
              </a:buClr>
              <a:buSzPts val="2000"/>
              <a:buNone/>
              <a:defRPr sz="2000"/>
            </a:lvl2pPr>
            <a:lvl3pPr marL="1371600" lvl="2" indent="-228600" algn="l">
              <a:spcBef>
                <a:spcPts val="720"/>
              </a:spcBef>
              <a:spcAft>
                <a:spcPts val="0"/>
              </a:spcAft>
              <a:buClr>
                <a:srgbClr val="33CC33"/>
              </a:buClr>
              <a:buSzPts val="1800"/>
              <a:buNone/>
              <a:defRPr sz="1800"/>
            </a:lvl3pPr>
            <a:lvl4pPr marL="1828800" lvl="3" indent="-228600" algn="l">
              <a:spcBef>
                <a:spcPts val="320"/>
              </a:spcBef>
              <a:spcAft>
                <a:spcPts val="0"/>
              </a:spcAft>
              <a:buClr>
                <a:srgbClr val="33CC33"/>
              </a:buClr>
              <a:buSzPts val="1600"/>
              <a:buFont typeface="Tahoma"/>
              <a:buNone/>
              <a:defRPr sz="1600"/>
            </a:lvl4pPr>
            <a:lvl5pPr marL="2286000" lvl="4" indent="-228600" algn="l">
              <a:spcBef>
                <a:spcPts val="320"/>
              </a:spcBef>
              <a:spcAft>
                <a:spcPts val="0"/>
              </a:spcAft>
              <a:buClr>
                <a:srgbClr val="33CC33"/>
              </a:buClr>
              <a:buSzPts val="1600"/>
              <a:buFont typeface="Tahoma"/>
              <a:buNone/>
              <a:defRPr sz="1600"/>
            </a:lvl5pPr>
            <a:lvl6pPr marL="2743200" lvl="5" indent="-228600" algn="l">
              <a:lnSpc>
                <a:spcPct val="90000"/>
              </a:lnSpc>
              <a:spcBef>
                <a:spcPts val="500"/>
              </a:spcBef>
              <a:spcAft>
                <a:spcPts val="0"/>
              </a:spcAft>
              <a:buClr>
                <a:schemeClr val="dk1"/>
              </a:buClr>
              <a:buSzPts val="1600"/>
              <a:buNone/>
              <a:defRPr sz="1600"/>
            </a:lvl6pPr>
            <a:lvl7pPr marL="3200400" lvl="6" indent="-228600" algn="l">
              <a:lnSpc>
                <a:spcPct val="90000"/>
              </a:lnSpc>
              <a:spcBef>
                <a:spcPts val="500"/>
              </a:spcBef>
              <a:spcAft>
                <a:spcPts val="0"/>
              </a:spcAft>
              <a:buClr>
                <a:schemeClr val="dk1"/>
              </a:buClr>
              <a:buSzPts val="1600"/>
              <a:buNone/>
              <a:defRPr sz="1600"/>
            </a:lvl7pPr>
            <a:lvl8pPr marL="3657600" lvl="7" indent="-228600" algn="l">
              <a:lnSpc>
                <a:spcPct val="90000"/>
              </a:lnSpc>
              <a:spcBef>
                <a:spcPts val="500"/>
              </a:spcBef>
              <a:spcAft>
                <a:spcPts val="0"/>
              </a:spcAft>
              <a:buClr>
                <a:schemeClr val="dk1"/>
              </a:buClr>
              <a:buSzPts val="1600"/>
              <a:buNone/>
              <a:defRPr sz="1600"/>
            </a:lvl8pPr>
            <a:lvl9pPr marL="4114800" lvl="8" indent="-228600" algn="l">
              <a:lnSpc>
                <a:spcPct val="90000"/>
              </a:lnSpc>
              <a:spcBef>
                <a:spcPts val="500"/>
              </a:spcBef>
              <a:spcAft>
                <a:spcPts val="0"/>
              </a:spcAft>
              <a:buClr>
                <a:schemeClr val="dk1"/>
              </a:buClr>
              <a:buSzPts val="1600"/>
              <a:buNone/>
              <a:defRPr sz="1600"/>
            </a:lvl9pPr>
          </a:lstStyle>
          <a:p>
            <a:endParaRPr/>
          </a:p>
        </p:txBody>
      </p:sp>
      <p:sp>
        <p:nvSpPr>
          <p:cNvPr id="70" name="Google Shape;70;p2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2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73"/>
        <p:cNvGrpSpPr/>
        <p:nvPr/>
      </p:nvGrpSpPr>
      <p:grpSpPr>
        <a:xfrm>
          <a:off x="0" y="0"/>
          <a:ext cx="0" cy="0"/>
          <a:chOff x="0" y="0"/>
          <a:chExt cx="0" cy="0"/>
        </a:xfrm>
      </p:grpSpPr>
      <p:sp>
        <p:nvSpPr>
          <p:cNvPr id="74" name="Google Shape;74;p2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5" name="Google Shape;75;p22"/>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rgbClr val="33CC33"/>
              </a:buClr>
              <a:buSzPts val="1800"/>
              <a:buChar char="•"/>
              <a:defRPr/>
            </a:lvl1pPr>
            <a:lvl2pPr marL="914400" lvl="1" indent="-342900" algn="l">
              <a:spcBef>
                <a:spcPts val="360"/>
              </a:spcBef>
              <a:spcAft>
                <a:spcPts val="0"/>
              </a:spcAft>
              <a:buClr>
                <a:srgbClr val="33CC33"/>
              </a:buClr>
              <a:buSzPts val="1800"/>
              <a:buChar char="▪"/>
              <a:defRPr/>
            </a:lvl2pPr>
            <a:lvl3pPr marL="1371600" lvl="2" indent="-342900" algn="l">
              <a:spcBef>
                <a:spcPts val="720"/>
              </a:spcBef>
              <a:spcAft>
                <a:spcPts val="0"/>
              </a:spcAft>
              <a:buClr>
                <a:srgbClr val="33CC33"/>
              </a:buClr>
              <a:buSzPts val="1800"/>
              <a:buChar char="✔"/>
              <a:defRPr/>
            </a:lvl3pPr>
            <a:lvl4pPr marL="1828800" lvl="3" indent="-342900" algn="l">
              <a:spcBef>
                <a:spcPts val="360"/>
              </a:spcBef>
              <a:spcAft>
                <a:spcPts val="0"/>
              </a:spcAft>
              <a:buClr>
                <a:srgbClr val="33CC33"/>
              </a:buClr>
              <a:buSzPts val="1800"/>
              <a:buChar char="–"/>
              <a:defRPr/>
            </a:lvl4pPr>
            <a:lvl5pPr marL="2286000" lvl="4" indent="-342900" algn="l">
              <a:spcBef>
                <a:spcPts val="360"/>
              </a:spcBef>
              <a:spcAft>
                <a:spcPts val="0"/>
              </a:spcAft>
              <a:buClr>
                <a:srgbClr val="33CC33"/>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6" name="Google Shape;76;p2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2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9"/>
        <p:cNvGrpSpPr/>
        <p:nvPr/>
      </p:nvGrpSpPr>
      <p:grpSpPr>
        <a:xfrm>
          <a:off x="0" y="0"/>
          <a:ext cx="0" cy="0"/>
          <a:chOff x="0" y="0"/>
          <a:chExt cx="0" cy="0"/>
        </a:xfrm>
      </p:grpSpPr>
      <p:sp>
        <p:nvSpPr>
          <p:cNvPr id="80" name="Google Shape;80;p23"/>
          <p:cNvSpPr txBox="1">
            <a:spLocks noGrp="1"/>
          </p:cNvSpPr>
          <p:nvPr>
            <p:ph type="ctrTitle"/>
          </p:nvPr>
        </p:nvSpPr>
        <p:spPr>
          <a:xfrm>
            <a:off x="1143000" y="1122363"/>
            <a:ext cx="6858000" cy="23876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81" name="Google Shape;81;p23"/>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Autofit/>
          </a:bodyPr>
          <a:lstStyle>
            <a:lvl1pPr lvl="0" algn="ctr">
              <a:spcBef>
                <a:spcPts val="480"/>
              </a:spcBef>
              <a:spcAft>
                <a:spcPts val="0"/>
              </a:spcAft>
              <a:buClr>
                <a:srgbClr val="33CC33"/>
              </a:buClr>
              <a:buSzPts val="2400"/>
              <a:buFont typeface="Tahoma"/>
              <a:buNone/>
              <a:defRPr sz="2400"/>
            </a:lvl1pPr>
            <a:lvl2pPr lvl="1" algn="ctr">
              <a:spcBef>
                <a:spcPts val="400"/>
              </a:spcBef>
              <a:spcAft>
                <a:spcPts val="0"/>
              </a:spcAft>
              <a:buClr>
                <a:srgbClr val="33CC33"/>
              </a:buClr>
              <a:buSzPts val="2000"/>
              <a:buNone/>
              <a:defRPr sz="2000"/>
            </a:lvl2pPr>
            <a:lvl3pPr lvl="2" algn="ctr">
              <a:spcBef>
                <a:spcPts val="720"/>
              </a:spcBef>
              <a:spcAft>
                <a:spcPts val="0"/>
              </a:spcAft>
              <a:buClr>
                <a:srgbClr val="33CC33"/>
              </a:buClr>
              <a:buSzPts val="1800"/>
              <a:buNone/>
              <a:defRPr sz="1800"/>
            </a:lvl3pPr>
            <a:lvl4pPr lvl="3" algn="ctr">
              <a:spcBef>
                <a:spcPts val="320"/>
              </a:spcBef>
              <a:spcAft>
                <a:spcPts val="0"/>
              </a:spcAft>
              <a:buClr>
                <a:srgbClr val="33CC33"/>
              </a:buClr>
              <a:buSzPts val="1600"/>
              <a:buFont typeface="Tahoma"/>
              <a:buNone/>
              <a:defRPr sz="1600"/>
            </a:lvl4pPr>
            <a:lvl5pPr lvl="4" algn="ctr">
              <a:spcBef>
                <a:spcPts val="320"/>
              </a:spcBef>
              <a:spcAft>
                <a:spcPts val="0"/>
              </a:spcAft>
              <a:buClr>
                <a:srgbClr val="33CC33"/>
              </a:buClr>
              <a:buSzPts val="1600"/>
              <a:buFont typeface="Tahoma"/>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82" name="Google Shape;82;p2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2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3600" b="1" i="0" u="none" strike="noStrike" cap="none">
                <a:solidFill>
                  <a:schemeClr val="lt1"/>
                </a:solidFill>
                <a:latin typeface="Tahoma"/>
                <a:ea typeface="Tahoma"/>
                <a:cs typeface="Tahoma"/>
                <a:sym typeface="Tahoma"/>
              </a:defRPr>
            </a:lvl1pPr>
            <a:lvl2pPr marR="0" lvl="1" algn="ctr" rtl="0">
              <a:spcBef>
                <a:spcPts val="0"/>
              </a:spcBef>
              <a:spcAft>
                <a:spcPts val="0"/>
              </a:spcAft>
              <a:buSzPts val="1400"/>
              <a:buNone/>
              <a:defRPr sz="3600" b="1" i="0" u="none" strike="noStrike" cap="none">
                <a:solidFill>
                  <a:schemeClr val="lt1"/>
                </a:solidFill>
                <a:latin typeface="Tahoma"/>
                <a:ea typeface="Tahoma"/>
                <a:cs typeface="Tahoma"/>
                <a:sym typeface="Tahoma"/>
              </a:defRPr>
            </a:lvl2pPr>
            <a:lvl3pPr marR="0" lvl="2" algn="ctr" rtl="0">
              <a:spcBef>
                <a:spcPts val="0"/>
              </a:spcBef>
              <a:spcAft>
                <a:spcPts val="0"/>
              </a:spcAft>
              <a:buSzPts val="1400"/>
              <a:buNone/>
              <a:defRPr sz="3600" b="1" i="0" u="none" strike="noStrike" cap="none">
                <a:solidFill>
                  <a:schemeClr val="lt1"/>
                </a:solidFill>
                <a:latin typeface="Tahoma"/>
                <a:ea typeface="Tahoma"/>
                <a:cs typeface="Tahoma"/>
                <a:sym typeface="Tahoma"/>
              </a:defRPr>
            </a:lvl3pPr>
            <a:lvl4pPr marR="0" lvl="3" algn="ctr" rtl="0">
              <a:spcBef>
                <a:spcPts val="0"/>
              </a:spcBef>
              <a:spcAft>
                <a:spcPts val="0"/>
              </a:spcAft>
              <a:buSzPts val="1400"/>
              <a:buNone/>
              <a:defRPr sz="3600" b="1" i="0" u="none" strike="noStrike" cap="none">
                <a:solidFill>
                  <a:schemeClr val="lt1"/>
                </a:solidFill>
                <a:latin typeface="Tahoma"/>
                <a:ea typeface="Tahoma"/>
                <a:cs typeface="Tahoma"/>
                <a:sym typeface="Tahoma"/>
              </a:defRPr>
            </a:lvl4pPr>
            <a:lvl5pPr marR="0" lvl="4" algn="ctr" rtl="0">
              <a:spcBef>
                <a:spcPts val="0"/>
              </a:spcBef>
              <a:spcAft>
                <a:spcPts val="0"/>
              </a:spcAft>
              <a:buSzPts val="1400"/>
              <a:buNone/>
              <a:defRPr sz="3600" b="1" i="0" u="none" strike="noStrike" cap="none">
                <a:solidFill>
                  <a:schemeClr val="lt1"/>
                </a:solidFill>
                <a:latin typeface="Tahoma"/>
                <a:ea typeface="Tahoma"/>
                <a:cs typeface="Tahoma"/>
                <a:sym typeface="Tahoma"/>
              </a:defRPr>
            </a:lvl5pPr>
            <a:lvl6pPr marR="0" lvl="5" algn="ctr" rtl="0">
              <a:spcBef>
                <a:spcPts val="0"/>
              </a:spcBef>
              <a:spcAft>
                <a:spcPts val="0"/>
              </a:spcAft>
              <a:buSzPts val="1400"/>
              <a:buNone/>
              <a:defRPr sz="3600" b="1" i="0" u="none" strike="noStrike" cap="none">
                <a:solidFill>
                  <a:schemeClr val="lt1"/>
                </a:solidFill>
                <a:latin typeface="Tahoma"/>
                <a:ea typeface="Tahoma"/>
                <a:cs typeface="Tahoma"/>
                <a:sym typeface="Tahoma"/>
              </a:defRPr>
            </a:lvl6pPr>
            <a:lvl7pPr marR="0" lvl="6" algn="ctr" rtl="0">
              <a:spcBef>
                <a:spcPts val="0"/>
              </a:spcBef>
              <a:spcAft>
                <a:spcPts val="0"/>
              </a:spcAft>
              <a:buSzPts val="1400"/>
              <a:buNone/>
              <a:defRPr sz="3600" b="1" i="0" u="none" strike="noStrike" cap="none">
                <a:solidFill>
                  <a:schemeClr val="lt1"/>
                </a:solidFill>
                <a:latin typeface="Tahoma"/>
                <a:ea typeface="Tahoma"/>
                <a:cs typeface="Tahoma"/>
                <a:sym typeface="Tahoma"/>
              </a:defRPr>
            </a:lvl7pPr>
            <a:lvl8pPr marR="0" lvl="7" algn="ctr" rtl="0">
              <a:spcBef>
                <a:spcPts val="0"/>
              </a:spcBef>
              <a:spcAft>
                <a:spcPts val="0"/>
              </a:spcAft>
              <a:buSzPts val="1400"/>
              <a:buNone/>
              <a:defRPr sz="3600" b="1" i="0" u="none" strike="noStrike" cap="none">
                <a:solidFill>
                  <a:schemeClr val="lt1"/>
                </a:solidFill>
                <a:latin typeface="Tahoma"/>
                <a:ea typeface="Tahoma"/>
                <a:cs typeface="Tahoma"/>
                <a:sym typeface="Tahoma"/>
              </a:defRPr>
            </a:lvl8pPr>
            <a:lvl9pPr marR="0" lvl="8" algn="ctr" rtl="0">
              <a:spcBef>
                <a:spcPts val="0"/>
              </a:spcBef>
              <a:spcAft>
                <a:spcPts val="0"/>
              </a:spcAft>
              <a:buSzPts val="1400"/>
              <a:buNone/>
              <a:defRPr sz="3600" b="1" i="0" u="none" strike="noStrike" cap="none">
                <a:solidFill>
                  <a:schemeClr val="lt1"/>
                </a:solidFill>
                <a:latin typeface="Tahoma"/>
                <a:ea typeface="Tahoma"/>
                <a:cs typeface="Tahoma"/>
                <a:sym typeface="Tahoma"/>
              </a:defRPr>
            </a:lvl9pPr>
          </a:lstStyle>
          <a:p>
            <a:endParaRPr/>
          </a:p>
        </p:txBody>
      </p:sp>
      <p:sp>
        <p:nvSpPr>
          <p:cNvPr id="11" name="Google Shape;11;p12"/>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rgbClr val="33CC33"/>
              </a:buClr>
              <a:buSzPts val="3200"/>
              <a:buFont typeface="Tahoma"/>
              <a:buChar char="•"/>
              <a:defRPr sz="3200" b="0" i="0" u="none" strike="noStrike" cap="none">
                <a:solidFill>
                  <a:srgbClr val="33CC33"/>
                </a:solidFill>
                <a:latin typeface="Tahoma"/>
                <a:ea typeface="Tahoma"/>
                <a:cs typeface="Tahoma"/>
                <a:sym typeface="Tahoma"/>
              </a:defRPr>
            </a:lvl1pPr>
            <a:lvl2pPr marL="914400" marR="0" lvl="1" indent="-406400" algn="l" rtl="0">
              <a:spcBef>
                <a:spcPts val="560"/>
              </a:spcBef>
              <a:spcAft>
                <a:spcPts val="0"/>
              </a:spcAft>
              <a:buClr>
                <a:srgbClr val="33CC33"/>
              </a:buClr>
              <a:buSzPts val="2800"/>
              <a:buFont typeface="Noto Sans Symbols"/>
              <a:buChar char="▪"/>
              <a:defRPr sz="2800" b="0" i="0" u="none" strike="noStrike" cap="none">
                <a:solidFill>
                  <a:srgbClr val="33CC33"/>
                </a:solidFill>
                <a:latin typeface="Tahoma"/>
                <a:ea typeface="Tahoma"/>
                <a:cs typeface="Tahoma"/>
                <a:sym typeface="Tahoma"/>
              </a:defRPr>
            </a:lvl2pPr>
            <a:lvl3pPr marL="1371600" marR="0" lvl="2" indent="-381000" algn="l" rtl="0">
              <a:spcBef>
                <a:spcPts val="960"/>
              </a:spcBef>
              <a:spcAft>
                <a:spcPts val="0"/>
              </a:spcAft>
              <a:buClr>
                <a:srgbClr val="33CC33"/>
              </a:buClr>
              <a:buSzPts val="2400"/>
              <a:buFont typeface="Noto Sans Symbols"/>
              <a:buChar char="✔"/>
              <a:defRPr sz="2400" b="0" i="0" u="none" strike="noStrike" cap="none">
                <a:solidFill>
                  <a:srgbClr val="33CC33"/>
                </a:solidFill>
                <a:latin typeface="Tahoma"/>
                <a:ea typeface="Tahoma"/>
                <a:cs typeface="Tahoma"/>
                <a:sym typeface="Tahoma"/>
              </a:defRPr>
            </a:lvl3pPr>
            <a:lvl4pPr marL="1828800" marR="0" lvl="3" indent="-355600" algn="l" rtl="0">
              <a:spcBef>
                <a:spcPts val="400"/>
              </a:spcBef>
              <a:spcAft>
                <a:spcPts val="0"/>
              </a:spcAft>
              <a:buClr>
                <a:srgbClr val="33CC33"/>
              </a:buClr>
              <a:buSzPts val="2000"/>
              <a:buFont typeface="Tahoma"/>
              <a:buChar char="–"/>
              <a:defRPr sz="2000" b="0" i="0" u="none" strike="noStrike" cap="none">
                <a:solidFill>
                  <a:srgbClr val="33CC33"/>
                </a:solidFill>
                <a:latin typeface="Tahoma"/>
                <a:ea typeface="Tahoma"/>
                <a:cs typeface="Tahoma"/>
                <a:sym typeface="Tahoma"/>
              </a:defRPr>
            </a:lvl4pPr>
            <a:lvl5pPr marL="2286000" marR="0" lvl="4" indent="-355600" algn="l" rtl="0">
              <a:spcBef>
                <a:spcPts val="400"/>
              </a:spcBef>
              <a:spcAft>
                <a:spcPts val="0"/>
              </a:spcAft>
              <a:buClr>
                <a:srgbClr val="33CC33"/>
              </a:buClr>
              <a:buSzPts val="2000"/>
              <a:buFont typeface="Tahoma"/>
              <a:buChar char="»"/>
              <a:defRPr sz="2000" b="0" i="0" u="none" strike="noStrike" cap="none">
                <a:solidFill>
                  <a:srgbClr val="33CC33"/>
                </a:solidFill>
                <a:latin typeface="Tahoma"/>
                <a:ea typeface="Tahoma"/>
                <a:cs typeface="Tahoma"/>
                <a:sym typeface="Tahom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ahoma"/>
                <a:ea typeface="Tahoma"/>
                <a:cs typeface="Tahoma"/>
                <a:sym typeface="Tahoma"/>
              </a:defRPr>
            </a:lvl9pPr>
          </a:lstStyle>
          <a:p>
            <a:endParaRPr/>
          </a:p>
        </p:txBody>
      </p:sp>
      <p:sp>
        <p:nvSpPr>
          <p:cNvPr id="12" name="Google Shape;12;p1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1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1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solidFill>
                <a:srgbClr val="000000"/>
              </a:solidFill>
            </a:endParaRPr>
          </a:p>
        </p:txBody>
      </p:sp>
      <p:pic>
        <p:nvPicPr>
          <p:cNvPr id="15" name="Google Shape;15;p12" descr="F:\AMACHIEN GOOGLE\AMACHIEN\ME\Logottn.jpg"/>
          <p:cNvPicPr preferRelativeResize="0"/>
          <p:nvPr/>
        </p:nvPicPr>
        <p:blipFill rotWithShape="1">
          <a:blip r:embed="rId13">
            <a:alphaModFix/>
          </a:blip>
          <a:srcRect/>
          <a:stretch/>
        </p:blipFill>
        <p:spPr>
          <a:xfrm>
            <a:off x="7670800" y="69850"/>
            <a:ext cx="1382712" cy="6858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20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fade">
                                      <p:cBhvr>
                                        <p:cTn id="17" dur="20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fade">
                                      <p:cBhvr>
                                        <p:cTn id="22" dur="20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fade">
                                      <p:cBhvr>
                                        <p:cTn id="27" dur="2000"/>
                                        <p:tgtEl>
                                          <p:spTgt spid="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Effect transition="in" filter="fade">
                                      <p:cBhvr>
                                        <p:cTn id="32" dur="2000"/>
                                        <p:tgtEl>
                                          <p:spTgt spid="1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Effect transition="in" filter="fade">
                                      <p:cBhvr>
                                        <p:cTn id="37" dur="2000"/>
                                        <p:tgtEl>
                                          <p:spTgt spid="11">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1">
                                            <p:txEl>
                                              <p:pRg st="6" end="6"/>
                                            </p:txEl>
                                          </p:spTgt>
                                        </p:tgtEl>
                                        <p:attrNameLst>
                                          <p:attrName>style.visibility</p:attrName>
                                        </p:attrNameLst>
                                      </p:cBhvr>
                                      <p:to>
                                        <p:strVal val="visible"/>
                                      </p:to>
                                    </p:set>
                                    <p:animEffect transition="in" filter="fade">
                                      <p:cBhvr>
                                        <p:cTn id="42" dur="2000"/>
                                        <p:tgtEl>
                                          <p:spTgt spid="11">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
                                            <p:txEl>
                                              <p:pRg st="7" end="7"/>
                                            </p:txEl>
                                          </p:spTgt>
                                        </p:tgtEl>
                                        <p:attrNameLst>
                                          <p:attrName>style.visibility</p:attrName>
                                        </p:attrNameLst>
                                      </p:cBhvr>
                                      <p:to>
                                        <p:strVal val="visible"/>
                                      </p:to>
                                    </p:set>
                                    <p:animEffect transition="in" filter="fade">
                                      <p:cBhvr>
                                        <p:cTn id="47" dur="2000"/>
                                        <p:tgtEl>
                                          <p:spTgt spid="11">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1">
                                            <p:txEl>
                                              <p:pRg st="8" end="8"/>
                                            </p:txEl>
                                          </p:spTgt>
                                        </p:tgtEl>
                                        <p:attrNameLst>
                                          <p:attrName>style.visibility</p:attrName>
                                        </p:attrNameLst>
                                      </p:cBhvr>
                                      <p:to>
                                        <p:strVal val="visible"/>
                                      </p:to>
                                    </p:set>
                                    <p:animEffect transition="in" filter="fade">
                                      <p:cBhvr>
                                        <p:cTn id="52" dur="2000"/>
                                        <p:tgtEl>
                                          <p:spTgt spid="1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
          <p:cNvSpPr txBox="1">
            <a:spLocks noGrp="1"/>
          </p:cNvSpPr>
          <p:nvPr>
            <p:ph type="ctrTitle" idx="4294967295"/>
          </p:nvPr>
        </p:nvSpPr>
        <p:spPr>
          <a:xfrm>
            <a:off x="533400" y="685800"/>
            <a:ext cx="7391400" cy="1905000"/>
          </a:xfrm>
          <a:prstGeom prst="rect">
            <a:avLst/>
          </a:prstGeom>
          <a:noFill/>
          <a:ln>
            <a:noFill/>
          </a:ln>
        </p:spPr>
        <p:txBody>
          <a:bodyPr spcFirstLastPara="1" wrap="square" lIns="91425" tIns="45700" rIns="91425" bIns="45700" anchor="ctr" anchorCtr="0">
            <a:noAutofit/>
          </a:bodyPr>
          <a:lstStyle/>
          <a:p>
            <a:pPr marL="0" marR="0" lvl="0" indent="0" algn="ctr" rtl="0">
              <a:lnSpc>
                <a:spcPct val="140000"/>
              </a:lnSpc>
              <a:spcBef>
                <a:spcPts val="0"/>
              </a:spcBef>
              <a:spcAft>
                <a:spcPts val="0"/>
              </a:spcAft>
              <a:buClr>
                <a:srgbClr val="663300"/>
              </a:buClr>
              <a:buSzPts val="1800"/>
              <a:buFont typeface="Tahoma"/>
              <a:buNone/>
            </a:pPr>
            <a:r>
              <a:rPr lang="en-US" sz="1800" b="1" i="0" u="none" strike="noStrike" cap="none">
                <a:solidFill>
                  <a:srgbClr val="663300"/>
                </a:solidFill>
                <a:latin typeface="Tahoma"/>
                <a:ea typeface="Tahoma"/>
                <a:cs typeface="Tahoma"/>
                <a:sym typeface="Tahoma"/>
              </a:rPr>
              <a:t/>
            </a:r>
            <a:br>
              <a:rPr lang="en-US" sz="1800" b="1" i="0" u="none" strike="noStrike" cap="none">
                <a:solidFill>
                  <a:srgbClr val="663300"/>
                </a:solidFill>
                <a:latin typeface="Tahoma"/>
                <a:ea typeface="Tahoma"/>
                <a:cs typeface="Tahoma"/>
                <a:sym typeface="Tahoma"/>
              </a:rPr>
            </a:br>
            <a:r>
              <a:rPr lang="en-US" sz="1800" b="1" i="0" u="none" strike="noStrike" cap="none">
                <a:solidFill>
                  <a:srgbClr val="663300"/>
                </a:solidFill>
                <a:latin typeface="Tahoma"/>
                <a:ea typeface="Tahoma"/>
                <a:cs typeface="Tahoma"/>
                <a:sym typeface="Tahoma"/>
              </a:rPr>
              <a:t/>
            </a:r>
            <a:br>
              <a:rPr lang="en-US" sz="1800" b="1" i="0" u="none" strike="noStrike" cap="none">
                <a:solidFill>
                  <a:srgbClr val="663300"/>
                </a:solidFill>
                <a:latin typeface="Tahoma"/>
                <a:ea typeface="Tahoma"/>
                <a:cs typeface="Tahoma"/>
                <a:sym typeface="Tahoma"/>
              </a:rPr>
            </a:br>
            <a:r>
              <a:rPr lang="en-US" sz="3600" b="1" i="0" u="none" strike="noStrike" cap="none">
                <a:solidFill>
                  <a:srgbClr val="663300"/>
                </a:solidFill>
                <a:latin typeface="Tahoma"/>
                <a:ea typeface="Tahoma"/>
                <a:cs typeface="Tahoma"/>
                <a:sym typeface="Tahoma"/>
              </a:rPr>
              <a:t>CẢI TIẾN SMEs</a:t>
            </a:r>
            <a:r>
              <a:rPr lang="en-US" sz="3800" b="1" i="0" u="none" strike="noStrike" cap="none">
                <a:solidFill>
                  <a:srgbClr val="663300"/>
                </a:solidFill>
                <a:latin typeface="Tahoma"/>
                <a:ea typeface="Tahoma"/>
                <a:cs typeface="Tahoma"/>
                <a:sym typeface="Tahoma"/>
              </a:rPr>
              <a:t/>
            </a:r>
            <a:br>
              <a:rPr lang="en-US" sz="3800" b="1" i="0" u="none" strike="noStrike" cap="none">
                <a:solidFill>
                  <a:srgbClr val="663300"/>
                </a:solidFill>
                <a:latin typeface="Tahoma"/>
                <a:ea typeface="Tahoma"/>
                <a:cs typeface="Tahoma"/>
                <a:sym typeface="Tahoma"/>
              </a:rPr>
            </a:br>
            <a:r>
              <a:rPr lang="en-US" sz="2000" b="0" i="0" u="none" strike="noStrike" cap="none">
                <a:solidFill>
                  <a:srgbClr val="663300"/>
                </a:solidFill>
                <a:latin typeface="Tahoma"/>
                <a:ea typeface="Tahoma"/>
                <a:cs typeface="Tahoma"/>
                <a:sym typeface="Tahoma"/>
              </a:rPr>
              <a:t/>
            </a:r>
            <a:br>
              <a:rPr lang="en-US" sz="2000" b="0" i="0" u="none" strike="noStrike" cap="none">
                <a:solidFill>
                  <a:srgbClr val="663300"/>
                </a:solidFill>
                <a:latin typeface="Tahoma"/>
                <a:ea typeface="Tahoma"/>
                <a:cs typeface="Tahoma"/>
                <a:sym typeface="Tahoma"/>
              </a:rPr>
            </a:br>
            <a:r>
              <a:rPr lang="en-US" sz="2000" b="1" i="0" u="none" strike="noStrike" cap="none">
                <a:solidFill>
                  <a:srgbClr val="663300"/>
                </a:solidFill>
                <a:latin typeface="Tahoma"/>
                <a:ea typeface="Tahoma"/>
                <a:cs typeface="Tahoma"/>
                <a:sym typeface="Tahoma"/>
              </a:rPr>
              <a:t/>
            </a:r>
            <a:br>
              <a:rPr lang="en-US" sz="2000" b="1" i="0" u="none" strike="noStrike" cap="none">
                <a:solidFill>
                  <a:srgbClr val="663300"/>
                </a:solidFill>
                <a:latin typeface="Tahoma"/>
                <a:ea typeface="Tahoma"/>
                <a:cs typeface="Tahoma"/>
                <a:sym typeface="Tahoma"/>
              </a:rPr>
            </a:br>
            <a:r>
              <a:rPr lang="en-US" sz="1000" b="1" i="0" u="none" strike="noStrike" cap="none">
                <a:solidFill>
                  <a:srgbClr val="663300"/>
                </a:solidFill>
                <a:latin typeface="Tahoma"/>
                <a:ea typeface="Tahoma"/>
                <a:cs typeface="Tahoma"/>
                <a:sym typeface="Tahoma"/>
              </a:rPr>
              <a:t/>
            </a:r>
            <a:br>
              <a:rPr lang="en-US" sz="1000" b="1" i="0" u="none" strike="noStrike" cap="none">
                <a:solidFill>
                  <a:srgbClr val="663300"/>
                </a:solidFill>
                <a:latin typeface="Tahoma"/>
                <a:ea typeface="Tahoma"/>
                <a:cs typeface="Tahoma"/>
                <a:sym typeface="Tahoma"/>
              </a:rPr>
            </a:br>
            <a:endParaRPr/>
          </a:p>
        </p:txBody>
      </p:sp>
      <p:pic>
        <p:nvPicPr>
          <p:cNvPr id="90" name="Google Shape;90;p1" descr="E:\for ppt\1271111_663837826967422_699146420_o.jpg"/>
          <p:cNvPicPr preferRelativeResize="0"/>
          <p:nvPr/>
        </p:nvPicPr>
        <p:blipFill rotWithShape="1">
          <a:blip r:embed="rId3">
            <a:alphaModFix/>
          </a:blip>
          <a:srcRect l="-3" t="34652" r="303" b="8589"/>
          <a:stretch/>
        </p:blipFill>
        <p:spPr>
          <a:xfrm>
            <a:off x="20637" y="2667000"/>
            <a:ext cx="9029700" cy="3429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fade">
                                      <p:cBhvr>
                                        <p:cTn id="7" dur="20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
          <p:cNvSpPr txBox="1">
            <a:spLocks noGrp="1"/>
          </p:cNvSpPr>
          <p:nvPr>
            <p:ph type="title" idx="4294967295"/>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sz="3600" b="1" i="0" u="none" strike="noStrike" cap="none">
                <a:solidFill>
                  <a:srgbClr val="663300"/>
                </a:solidFill>
                <a:latin typeface="Tahoma"/>
                <a:ea typeface="Tahoma"/>
                <a:cs typeface="Tahoma"/>
                <a:sym typeface="Tahoma"/>
              </a:rPr>
              <a:t>Nội dung</a:t>
            </a:r>
            <a:endParaRPr/>
          </a:p>
        </p:txBody>
      </p:sp>
      <p:sp>
        <p:nvSpPr>
          <p:cNvPr id="96" name="Google Shape;96;p2"/>
          <p:cNvSpPr txBox="1">
            <a:spLocks noGrp="1"/>
          </p:cNvSpPr>
          <p:nvPr>
            <p:ph type="body" idx="4294967295"/>
          </p:nvPr>
        </p:nvSpPr>
        <p:spPr>
          <a:xfrm>
            <a:off x="1752600" y="2209800"/>
            <a:ext cx="6019800" cy="34290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663300"/>
              </a:buClr>
              <a:buSzPts val="3600"/>
              <a:buFont typeface="Tahoma"/>
              <a:buChar char="•"/>
            </a:pPr>
            <a:r>
              <a:rPr lang="en-US" sz="3600" b="0" i="0" u="none" strike="noStrike" cap="none">
                <a:solidFill>
                  <a:srgbClr val="663300"/>
                </a:solidFill>
                <a:latin typeface="Tahoma"/>
                <a:ea typeface="Tahoma"/>
                <a:cs typeface="Tahoma"/>
                <a:sym typeface="Tahoma"/>
              </a:rPr>
              <a:t>Mô hình kinh doanh</a:t>
            </a:r>
            <a:endParaRPr/>
          </a:p>
          <a:p>
            <a:pPr marL="342900" marR="0" lvl="0" indent="-342900" algn="l" rtl="0">
              <a:lnSpc>
                <a:spcPct val="100000"/>
              </a:lnSpc>
              <a:spcBef>
                <a:spcPts val="720"/>
              </a:spcBef>
              <a:spcAft>
                <a:spcPts val="0"/>
              </a:spcAft>
              <a:buClr>
                <a:srgbClr val="663300"/>
              </a:buClr>
              <a:buSzPts val="3600"/>
              <a:buFont typeface="Tahoma"/>
              <a:buChar char="•"/>
            </a:pPr>
            <a:r>
              <a:rPr lang="en-US" sz="3600" b="0" i="0" u="none" strike="noStrike" cap="none">
                <a:solidFill>
                  <a:srgbClr val="663300"/>
                </a:solidFill>
                <a:latin typeface="Tahoma"/>
                <a:ea typeface="Tahoma"/>
                <a:cs typeface="Tahoma"/>
                <a:sym typeface="Tahoma"/>
              </a:rPr>
              <a:t>Kế hoạch Marketing</a:t>
            </a:r>
            <a:endParaRPr/>
          </a:p>
          <a:p>
            <a:pPr marL="342900" marR="0" lvl="0" indent="-342900" algn="l" rtl="0">
              <a:lnSpc>
                <a:spcPct val="100000"/>
              </a:lnSpc>
              <a:spcBef>
                <a:spcPts val="720"/>
              </a:spcBef>
              <a:spcAft>
                <a:spcPts val="0"/>
              </a:spcAft>
              <a:buClr>
                <a:srgbClr val="663300"/>
              </a:buClr>
              <a:buSzPts val="3600"/>
              <a:buFont typeface="Tahoma"/>
              <a:buChar char="•"/>
            </a:pPr>
            <a:r>
              <a:rPr lang="en-US" sz="3600" b="0" i="0" u="none" strike="noStrike" cap="none">
                <a:solidFill>
                  <a:srgbClr val="663300"/>
                </a:solidFill>
                <a:latin typeface="Tahoma"/>
                <a:ea typeface="Tahoma"/>
                <a:cs typeface="Tahoma"/>
                <a:sym typeface="Tahoma"/>
              </a:rPr>
              <a:t>Nguồn lực</a:t>
            </a:r>
            <a:endParaRPr/>
          </a:p>
          <a:p>
            <a:pPr marL="342900" marR="0" lvl="0" indent="-342900" algn="l" rtl="0">
              <a:lnSpc>
                <a:spcPct val="100000"/>
              </a:lnSpc>
              <a:spcBef>
                <a:spcPts val="720"/>
              </a:spcBef>
              <a:spcAft>
                <a:spcPts val="0"/>
              </a:spcAft>
              <a:buClr>
                <a:srgbClr val="663300"/>
              </a:buClr>
              <a:buSzPts val="3600"/>
              <a:buFont typeface="Tahoma"/>
              <a:buChar char="•"/>
            </a:pPr>
            <a:r>
              <a:rPr lang="en-US" sz="3600" b="0" i="0" u="none" strike="noStrike" cap="none">
                <a:solidFill>
                  <a:srgbClr val="663300"/>
                </a:solidFill>
                <a:latin typeface="Tahoma"/>
                <a:ea typeface="Tahoma"/>
                <a:cs typeface="Tahoma"/>
                <a:sym typeface="Tahoma"/>
              </a:rPr>
              <a:t>Đối tác</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2000"/>
                                        <p:tgtEl>
                                          <p:spTgt spid="9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6">
                                            <p:txEl>
                                              <p:pRg st="0" end="0"/>
                                            </p:txEl>
                                          </p:spTgt>
                                        </p:tgtEl>
                                        <p:attrNameLst>
                                          <p:attrName>style.visibility</p:attrName>
                                        </p:attrNameLst>
                                      </p:cBhvr>
                                      <p:to>
                                        <p:strVal val="visible"/>
                                      </p:to>
                                    </p:set>
                                    <p:animEffect transition="in" filter="fade">
                                      <p:cBhvr>
                                        <p:cTn id="12" dur="2000"/>
                                        <p:tgtEl>
                                          <p:spTgt spid="9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6">
                                            <p:txEl>
                                              <p:pRg st="1" end="1"/>
                                            </p:txEl>
                                          </p:spTgt>
                                        </p:tgtEl>
                                        <p:attrNameLst>
                                          <p:attrName>style.visibility</p:attrName>
                                        </p:attrNameLst>
                                      </p:cBhvr>
                                      <p:to>
                                        <p:strVal val="visible"/>
                                      </p:to>
                                    </p:set>
                                    <p:animEffect transition="in" filter="fade">
                                      <p:cBhvr>
                                        <p:cTn id="17" dur="2000"/>
                                        <p:tgtEl>
                                          <p:spTgt spid="9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6">
                                            <p:txEl>
                                              <p:pRg st="2" end="2"/>
                                            </p:txEl>
                                          </p:spTgt>
                                        </p:tgtEl>
                                        <p:attrNameLst>
                                          <p:attrName>style.visibility</p:attrName>
                                        </p:attrNameLst>
                                      </p:cBhvr>
                                      <p:to>
                                        <p:strVal val="visible"/>
                                      </p:to>
                                    </p:set>
                                    <p:animEffect transition="in" filter="fade">
                                      <p:cBhvr>
                                        <p:cTn id="22" dur="2000"/>
                                        <p:tgtEl>
                                          <p:spTgt spid="9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6">
                                            <p:txEl>
                                              <p:pRg st="3" end="3"/>
                                            </p:txEl>
                                          </p:spTgt>
                                        </p:tgtEl>
                                        <p:attrNameLst>
                                          <p:attrName>style.visibility</p:attrName>
                                        </p:attrNameLst>
                                      </p:cBhvr>
                                      <p:to>
                                        <p:strVal val="visible"/>
                                      </p:to>
                                    </p:set>
                                    <p:animEffect transition="in" filter="fade">
                                      <p:cBhvr>
                                        <p:cTn id="27" dur="2000"/>
                                        <p:tgtEl>
                                          <p:spTgt spid="9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3"/>
          <p:cNvSpPr txBox="1">
            <a:spLocks noGrp="1"/>
          </p:cNvSpPr>
          <p:nvPr>
            <p:ph type="title" idx="4294967295"/>
          </p:nvPr>
        </p:nvSpPr>
        <p:spPr>
          <a:xfrm>
            <a:off x="457200" y="274637"/>
            <a:ext cx="8229600" cy="639762"/>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sz="3600" b="1" i="0" u="none" strike="noStrike" cap="none">
                <a:solidFill>
                  <a:srgbClr val="663300"/>
                </a:solidFill>
                <a:latin typeface="Tahoma"/>
                <a:ea typeface="Tahoma"/>
                <a:cs typeface="Tahoma"/>
                <a:sym typeface="Tahoma"/>
              </a:rPr>
              <a:t>Mô hình kinh doanh</a:t>
            </a:r>
            <a:endParaRPr/>
          </a:p>
        </p:txBody>
      </p:sp>
      <p:graphicFrame>
        <p:nvGraphicFramePr>
          <p:cNvPr id="102" name="Google Shape;102;p3"/>
          <p:cNvGraphicFramePr/>
          <p:nvPr>
            <p:extLst>
              <p:ext uri="{D42A27DB-BD31-4B8C-83A1-F6EECF244321}">
                <p14:modId xmlns:p14="http://schemas.microsoft.com/office/powerpoint/2010/main" val="3650228427"/>
              </p:ext>
            </p:extLst>
          </p:nvPr>
        </p:nvGraphicFramePr>
        <p:xfrm>
          <a:off x="138112" y="1089025"/>
          <a:ext cx="8991550" cy="5952010"/>
        </p:xfrm>
        <a:graphic>
          <a:graphicData uri="http://schemas.openxmlformats.org/drawingml/2006/table">
            <a:tbl>
              <a:tblPr>
                <a:noFill/>
                <a:tableStyleId>{EF18E430-7377-4440-A169-B51038B31787}</a:tableStyleId>
              </a:tblPr>
              <a:tblGrid>
                <a:gridCol w="1514475"/>
                <a:gridCol w="1811325"/>
                <a:gridCol w="749300"/>
                <a:gridCol w="620700"/>
                <a:gridCol w="2030400"/>
                <a:gridCol w="2265350"/>
              </a:tblGrid>
              <a:tr h="1227125">
                <a:tc>
                  <a:txBody>
                    <a:bodyPr/>
                    <a:lstStyle/>
                    <a:p>
                      <a:pPr marL="0" marR="0" lvl="0" indent="0" algn="l" rtl="0">
                        <a:lnSpc>
                          <a:spcPct val="100000"/>
                        </a:lnSpc>
                        <a:spcBef>
                          <a:spcPts val="0"/>
                        </a:spcBef>
                        <a:spcAft>
                          <a:spcPts val="0"/>
                        </a:spcAft>
                        <a:buClr>
                          <a:srgbClr val="663300"/>
                        </a:buClr>
                        <a:buSzPts val="2000"/>
                        <a:buFont typeface="Tahoma"/>
                        <a:buNone/>
                      </a:pPr>
                      <a:r>
                        <a:rPr lang="en-US" sz="2000" b="1" i="0" u="none" strike="noStrike" cap="none">
                          <a:solidFill>
                            <a:srgbClr val="663300"/>
                          </a:solidFill>
                          <a:latin typeface="Tahoma"/>
                          <a:ea typeface="Tahoma"/>
                          <a:cs typeface="Tahoma"/>
                          <a:sym typeface="Tahoma"/>
                        </a:rPr>
                        <a:t>Đối tác</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2000"/>
                        <a:buFont typeface="Tahoma"/>
                        <a:buNone/>
                      </a:pPr>
                      <a:r>
                        <a:rPr lang="en-US" sz="2000" b="1" i="0" u="none" strike="noStrike" cap="none">
                          <a:solidFill>
                            <a:srgbClr val="663300"/>
                          </a:solidFill>
                          <a:latin typeface="Tahoma"/>
                          <a:ea typeface="Tahoma"/>
                          <a:cs typeface="Tahoma"/>
                          <a:sym typeface="Tahoma"/>
                        </a:rPr>
                        <a:t>Hoạt động</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gridSpan="2">
                  <a:txBody>
                    <a:bodyPr/>
                    <a:lstStyle/>
                    <a:p>
                      <a:pPr marL="0" marR="0" lvl="0" indent="0" algn="ctr" rtl="0">
                        <a:lnSpc>
                          <a:spcPct val="100000"/>
                        </a:lnSpc>
                        <a:spcBef>
                          <a:spcPts val="0"/>
                        </a:spcBef>
                        <a:spcAft>
                          <a:spcPts val="0"/>
                        </a:spcAft>
                        <a:buClr>
                          <a:srgbClr val="663300"/>
                        </a:buClr>
                        <a:buSzPts val="2000"/>
                        <a:buFont typeface="Tahoma"/>
                        <a:buNone/>
                      </a:pPr>
                      <a:r>
                        <a:rPr lang="en-US" sz="2000" b="1" i="0" u="none" strike="noStrike" cap="none">
                          <a:solidFill>
                            <a:srgbClr val="663300"/>
                          </a:solidFill>
                          <a:latin typeface="Tahoma"/>
                          <a:ea typeface="Tahoma"/>
                          <a:cs typeface="Tahoma"/>
                          <a:sym typeface="Tahoma"/>
                        </a:rPr>
                        <a:t>Giá trị</a:t>
                      </a:r>
                      <a:endParaRPr/>
                    </a:p>
                    <a:p>
                      <a:pPr marL="0" marR="0" lvl="0" indent="0" algn="ctr" rtl="0">
                        <a:lnSpc>
                          <a:spcPct val="100000"/>
                        </a:lnSpc>
                        <a:spcBef>
                          <a:spcPts val="0"/>
                        </a:spcBef>
                        <a:spcAft>
                          <a:spcPts val="0"/>
                        </a:spcAft>
                        <a:buClr>
                          <a:srgbClr val="663300"/>
                        </a:buClr>
                        <a:buSzPts val="2000"/>
                        <a:buFont typeface="Tahoma"/>
                        <a:buNone/>
                      </a:pPr>
                      <a:r>
                        <a:rPr lang="en-US" sz="2000" b="1" i="0" u="none" strike="noStrike" cap="none">
                          <a:solidFill>
                            <a:srgbClr val="663300"/>
                          </a:solidFill>
                          <a:latin typeface="Tahoma"/>
                          <a:ea typeface="Tahoma"/>
                          <a:cs typeface="Tahoma"/>
                          <a:sym typeface="Tahoma"/>
                        </a:rPr>
                        <a:t>duy nhất</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663300"/>
                        </a:buClr>
                        <a:buSzPts val="2000"/>
                        <a:buFont typeface="Tahoma"/>
                        <a:buNone/>
                      </a:pPr>
                      <a:r>
                        <a:rPr lang="en-US" sz="2000" b="1" i="0" u="none" strike="noStrike" cap="none">
                          <a:solidFill>
                            <a:srgbClr val="663300"/>
                          </a:solidFill>
                          <a:latin typeface="Tahoma"/>
                          <a:ea typeface="Tahoma"/>
                          <a:cs typeface="Tahoma"/>
                          <a:sym typeface="Tahoma"/>
                        </a:rPr>
                        <a:t>Quan hệ</a:t>
                      </a:r>
                      <a:br>
                        <a:rPr lang="en-US" sz="2000" b="1" i="0" u="none" strike="noStrike" cap="none">
                          <a:solidFill>
                            <a:srgbClr val="663300"/>
                          </a:solidFill>
                          <a:latin typeface="Tahoma"/>
                          <a:ea typeface="Tahoma"/>
                          <a:cs typeface="Tahoma"/>
                          <a:sym typeface="Tahoma"/>
                        </a:rPr>
                      </a:br>
                      <a:r>
                        <a:rPr lang="en-US" sz="2000" b="1" i="0" u="none" strike="noStrike" cap="none">
                          <a:solidFill>
                            <a:srgbClr val="663300"/>
                          </a:solidFill>
                          <a:latin typeface="Tahoma"/>
                          <a:ea typeface="Tahoma"/>
                          <a:cs typeface="Tahoma"/>
                          <a:sym typeface="Tahoma"/>
                        </a:rPr>
                        <a:t>   </a:t>
                      </a:r>
                      <a:br>
                        <a:rPr lang="en-US" sz="2000" b="1" i="0" u="none" strike="noStrike" cap="none">
                          <a:solidFill>
                            <a:srgbClr val="663300"/>
                          </a:solidFill>
                          <a:latin typeface="Tahoma"/>
                          <a:ea typeface="Tahoma"/>
                          <a:cs typeface="Tahoma"/>
                          <a:sym typeface="Tahoma"/>
                        </a:rPr>
                      </a:br>
                      <a:r>
                        <a:rPr lang="en-US" sz="2000" b="1"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2000"/>
                        <a:buFont typeface="Tahoma"/>
                        <a:buNone/>
                      </a:pPr>
                      <a:r>
                        <a:rPr lang="en-US" sz="2000" b="1" i="0" u="none" strike="noStrike" cap="none">
                          <a:solidFill>
                            <a:srgbClr val="663300"/>
                          </a:solidFill>
                          <a:latin typeface="Tahoma"/>
                          <a:ea typeface="Tahoma"/>
                          <a:cs typeface="Tahoma"/>
                          <a:sym typeface="Tahoma"/>
                        </a:rPr>
                        <a:t>Khách hàng</a:t>
                      </a:r>
                      <a:br>
                        <a:rPr lang="en-US" sz="2000" b="1" i="0" u="none" strike="noStrike" cap="none">
                          <a:solidFill>
                            <a:srgbClr val="663300"/>
                          </a:solidFill>
                          <a:latin typeface="Tahoma"/>
                          <a:ea typeface="Tahoma"/>
                          <a:cs typeface="Tahoma"/>
                          <a:sym typeface="Tahoma"/>
                        </a:rPr>
                      </a:br>
                      <a:r>
                        <a:rPr lang="en-US" sz="2000" b="1" i="0" u="none" strike="noStrike" cap="none">
                          <a:solidFill>
                            <a:srgbClr val="663300"/>
                          </a:solidFill>
                          <a:latin typeface="Tahoma"/>
                          <a:ea typeface="Tahoma"/>
                          <a:cs typeface="Tahoma"/>
                          <a:sym typeface="Tahoma"/>
                        </a:rPr>
                        <a:t>       </a:t>
                      </a:r>
                      <a:br>
                        <a:rPr lang="en-US" sz="2000" b="1" i="0" u="none" strike="noStrike" cap="none">
                          <a:solidFill>
                            <a:srgbClr val="663300"/>
                          </a:solidFill>
                          <a:latin typeface="Tahoma"/>
                          <a:ea typeface="Tahoma"/>
                          <a:cs typeface="Tahoma"/>
                          <a:sym typeface="Tahoma"/>
                        </a:rPr>
                      </a:br>
                      <a:r>
                        <a:rPr lang="en-US" sz="2000" b="1" i="0" u="none" strike="noStrike" cap="none">
                          <a:solidFill>
                            <a:srgbClr val="663300"/>
                          </a:solidFill>
                          <a:latin typeface="Tahoma"/>
                          <a:ea typeface="Tahoma"/>
                          <a:cs typeface="Tahoma"/>
                          <a:sym typeface="Tahoma"/>
                        </a:rPr>
                        <a:t>       </a:t>
                      </a:r>
                      <a:br>
                        <a:rPr lang="en-US" sz="2000" b="1" i="0" u="none" strike="noStrike" cap="none">
                          <a:solidFill>
                            <a:srgbClr val="663300"/>
                          </a:solidFill>
                          <a:latin typeface="Tahoma"/>
                          <a:ea typeface="Tahoma"/>
                          <a:cs typeface="Tahoma"/>
                          <a:sym typeface="Tahoma"/>
                        </a:rPr>
                      </a:br>
                      <a:r>
                        <a:rPr lang="en-US" sz="2000" b="1"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r>
              <a:tr h="228600">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smtClean="0">
                          <a:solidFill>
                            <a:srgbClr val="663300"/>
                          </a:solidFill>
                          <a:latin typeface="Tahoma"/>
                          <a:ea typeface="Tahoma"/>
                          <a:cs typeface="Tahoma"/>
                          <a:sym typeface="Tahoma"/>
                        </a:rPr>
                        <a:t>200</a:t>
                      </a:r>
                      <a:r>
                        <a:rPr lang="en-US" sz="1200" b="0" i="0" u="none" strike="noStrike" cap="none" baseline="0" smtClean="0">
                          <a:solidFill>
                            <a:srgbClr val="663300"/>
                          </a:solidFill>
                          <a:latin typeface="Tahoma"/>
                          <a:ea typeface="Tahoma"/>
                          <a:cs typeface="Tahoma"/>
                          <a:sym typeface="Tahoma"/>
                        </a:rPr>
                        <a:t> NCC</a:t>
                      </a:r>
                      <a:endParaRPr/>
                    </a:p>
                  </a:txBody>
                  <a:tcPr marL="14227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Bán </a:t>
                      </a:r>
                      <a:r>
                        <a:rPr lang="en-US" sz="1200" b="0" i="0" u="none" strike="noStrike" cap="none" smtClean="0">
                          <a:solidFill>
                            <a:srgbClr val="663300"/>
                          </a:solidFill>
                          <a:latin typeface="Tahoma"/>
                          <a:ea typeface="Tahoma"/>
                          <a:cs typeface="Tahoma"/>
                          <a:sym typeface="Tahoma"/>
                        </a:rPr>
                        <a:t>off 90%</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gridSpan="2">
                  <a:txBody>
                    <a:bodyPr/>
                    <a:lstStyle/>
                    <a:p>
                      <a:pPr marL="0" marR="0" lvl="0" indent="0" algn="ctr"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TPS tự nhiên</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Tự phục vụ</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Nội trợ</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r>
              <a:tr h="211125">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smtClean="0">
                          <a:solidFill>
                            <a:srgbClr val="663300"/>
                          </a:solidFill>
                          <a:latin typeface="Tahoma"/>
                          <a:ea typeface="Tahoma"/>
                          <a:cs typeface="Tahoma"/>
                          <a:sym typeface="Tahoma"/>
                        </a:rPr>
                        <a:t>&gt; 100 NV</a:t>
                      </a:r>
                      <a:r>
                        <a:rPr lang="en-US" sz="1200" b="0" i="0" u="none" strike="noStrike" cap="none" baseline="0" smtClean="0">
                          <a:solidFill>
                            <a:srgbClr val="663300"/>
                          </a:solidFill>
                          <a:latin typeface="Tahoma"/>
                          <a:ea typeface="Tahoma"/>
                          <a:cs typeface="Tahoma"/>
                          <a:sym typeface="Tahoma"/>
                        </a:rPr>
                        <a:t> với &gt;80% nữ, &gt;80% full time</a:t>
                      </a:r>
                      <a:endParaRPr/>
                    </a:p>
                  </a:txBody>
                  <a:tcPr marL="14227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Giám sát </a:t>
                      </a:r>
                      <a:r>
                        <a:rPr lang="en-US" sz="1200" b="0" i="0" u="none" strike="noStrike" cap="none" smtClean="0">
                          <a:solidFill>
                            <a:srgbClr val="663300"/>
                          </a:solidFill>
                          <a:latin typeface="Tahoma"/>
                          <a:ea typeface="Tahoma"/>
                          <a:cs typeface="Tahoma"/>
                          <a:sym typeface="Tahoma"/>
                        </a:rPr>
                        <a:t>farm</a:t>
                      </a:r>
                    </a:p>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smtClean="0">
                          <a:solidFill>
                            <a:srgbClr val="663300"/>
                          </a:solidFill>
                          <a:latin typeface="Tahoma"/>
                          <a:ea typeface="Tahoma"/>
                          <a:cs typeface="Tahoma"/>
                          <a:sym typeface="Tahoma"/>
                        </a:rPr>
                        <a:t>Đầu</a:t>
                      </a:r>
                      <a:r>
                        <a:rPr lang="en-US" sz="1200" b="0" i="0" u="none" strike="noStrike" cap="none" baseline="0" smtClean="0">
                          <a:solidFill>
                            <a:srgbClr val="663300"/>
                          </a:solidFill>
                          <a:latin typeface="Tahoma"/>
                          <a:ea typeface="Tahoma"/>
                          <a:cs typeface="Tahoma"/>
                          <a:sym typeface="Tahoma"/>
                        </a:rPr>
                        <a:t> tư farm (&lt;10%)</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gridSpan="2">
                  <a:txBody>
                    <a:bodyPr/>
                    <a:lstStyle/>
                    <a:p>
                      <a:pPr marL="0" marR="0" lvl="0" indent="0" algn="ctr"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Tiện dụng</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Cá nhân</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Phụ nữ</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r>
              <a:tr h="219075">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NGOs</a:t>
                      </a:r>
                      <a:endParaRPr/>
                    </a:p>
                  </a:txBody>
                  <a:tcPr marL="14227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 </a:t>
                      </a:r>
                      <a:r>
                        <a:rPr lang="en-US" sz="1200" b="0" i="0" u="none" strike="noStrike" cap="none" smtClean="0">
                          <a:solidFill>
                            <a:srgbClr val="663300"/>
                          </a:solidFill>
                          <a:latin typeface="Tahoma"/>
                          <a:ea typeface="Tahoma"/>
                          <a:cs typeface="Tahoma"/>
                          <a:sym typeface="Tahoma"/>
                        </a:rPr>
                        <a:t>   Tư</a:t>
                      </a:r>
                      <a:r>
                        <a:rPr lang="en-US" sz="1200" b="0" i="0" u="none" strike="noStrike" cap="none" baseline="0" smtClean="0">
                          <a:solidFill>
                            <a:srgbClr val="663300"/>
                          </a:solidFill>
                          <a:latin typeface="Tahoma"/>
                          <a:ea typeface="Tahoma"/>
                          <a:cs typeface="Tahoma"/>
                          <a:sym typeface="Tahoma"/>
                        </a:rPr>
                        <a:t> vấn farm (&lt;10%)</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gridSpan="2">
                  <a:txBody>
                    <a:bodyPr/>
                    <a:lstStyle/>
                    <a:p>
                      <a:pPr marL="0" marR="0" lvl="0" indent="0" algn="ctr"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Thân thiện MT</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Mẹ trẻ</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r>
              <a:tr h="373050">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Cơ quan </a:t>
                      </a:r>
                      <a:r>
                        <a:rPr lang="en-US" sz="1200" b="0" i="0" u="none" strike="noStrike" cap="none" smtClean="0">
                          <a:solidFill>
                            <a:srgbClr val="663300"/>
                          </a:solidFill>
                          <a:latin typeface="Tahoma"/>
                          <a:ea typeface="Tahoma"/>
                          <a:cs typeface="Tahoma"/>
                          <a:sym typeface="Tahoma"/>
                        </a:rPr>
                        <a:t>NN </a:t>
                      </a:r>
                    </a:p>
                    <a:p>
                      <a:pPr marL="0" marR="0" lvl="0" indent="0" algn="l" rtl="0">
                        <a:lnSpc>
                          <a:spcPct val="100000"/>
                        </a:lnSpc>
                        <a:spcBef>
                          <a:spcPts val="0"/>
                        </a:spcBef>
                        <a:spcAft>
                          <a:spcPts val="0"/>
                        </a:spcAft>
                        <a:buClr>
                          <a:srgbClr val="663300"/>
                        </a:buClr>
                        <a:buSzPts val="1200"/>
                        <a:buFont typeface="Tahoma"/>
                        <a:buNone/>
                      </a:pPr>
                      <a:endParaRPr/>
                    </a:p>
                  </a:txBody>
                  <a:tcPr marL="14227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rowSpan="2">
                  <a:txBody>
                    <a:bodyPr/>
                    <a:lstStyle/>
                    <a:p>
                      <a:pPr marL="0" marR="0" lvl="0" indent="0" algn="l" rtl="0">
                        <a:lnSpc>
                          <a:spcPct val="100000"/>
                        </a:lnSpc>
                        <a:spcBef>
                          <a:spcPts val="0"/>
                        </a:spcBef>
                        <a:spcAft>
                          <a:spcPts val="0"/>
                        </a:spcAft>
                        <a:buClr>
                          <a:srgbClr val="663300"/>
                        </a:buClr>
                        <a:buSzPts val="2000"/>
                        <a:buFont typeface="Tahoma"/>
                        <a:buNone/>
                      </a:pPr>
                      <a:r>
                        <a:rPr lang="en-US" sz="2000" b="1" i="0" u="none" strike="noStrike" cap="none">
                          <a:solidFill>
                            <a:srgbClr val="663300"/>
                          </a:solidFill>
                          <a:latin typeface="Tahoma"/>
                          <a:ea typeface="Tahoma"/>
                          <a:cs typeface="Tahoma"/>
                          <a:sym typeface="Tahoma"/>
                        </a:rPr>
                        <a:t>Nguồn lực</a:t>
                      </a:r>
                      <a:endParaRPr/>
                    </a:p>
                  </a:txBody>
                  <a:tcPr marL="7900" marR="7900" marT="7900"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gridSpan="2">
                  <a:txBody>
                    <a:bodyPr/>
                    <a:lstStyle/>
                    <a:p>
                      <a:pPr marL="0" marR="0" lvl="0" indent="0" algn="ctr"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Ngon</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hMerge="1">
                  <a:txBody>
                    <a:bodyPr/>
                    <a:lstStyle/>
                    <a:p>
                      <a:endParaRPr lang="en-US"/>
                    </a:p>
                  </a:txBody>
                  <a:tcPr/>
                </a:tc>
                <a:tc rowSpan="2">
                  <a:txBody>
                    <a:bodyPr/>
                    <a:lstStyle/>
                    <a:p>
                      <a:pPr marL="0" marR="0" lvl="0" indent="0" algn="l" rtl="0">
                        <a:lnSpc>
                          <a:spcPct val="100000"/>
                        </a:lnSpc>
                        <a:spcBef>
                          <a:spcPts val="0"/>
                        </a:spcBef>
                        <a:spcAft>
                          <a:spcPts val="0"/>
                        </a:spcAft>
                        <a:buClr>
                          <a:srgbClr val="663300"/>
                        </a:buClr>
                        <a:buSzPts val="2000"/>
                        <a:buFont typeface="Tahoma"/>
                        <a:buNone/>
                      </a:pPr>
                      <a:r>
                        <a:rPr lang="en-US" sz="2000" b="1" i="0" u="none" strike="noStrike" cap="none">
                          <a:solidFill>
                            <a:srgbClr val="663300"/>
                          </a:solidFill>
                          <a:latin typeface="Tahoma"/>
                          <a:ea typeface="Tahoma"/>
                          <a:cs typeface="Tahoma"/>
                          <a:sym typeface="Tahoma"/>
                        </a:rPr>
                        <a:t/>
                      </a:r>
                      <a:br>
                        <a:rPr lang="en-US" sz="2000" b="1" i="0" u="none" strike="noStrike" cap="none">
                          <a:solidFill>
                            <a:srgbClr val="663300"/>
                          </a:solidFill>
                          <a:latin typeface="Tahoma"/>
                          <a:ea typeface="Tahoma"/>
                          <a:cs typeface="Tahoma"/>
                          <a:sym typeface="Tahoma"/>
                        </a:rPr>
                      </a:br>
                      <a:r>
                        <a:rPr lang="en-US" sz="2000" b="1" i="0" u="none" strike="noStrike" cap="none">
                          <a:solidFill>
                            <a:srgbClr val="663300"/>
                          </a:solidFill>
                          <a:latin typeface="Tahoma"/>
                          <a:ea typeface="Tahoma"/>
                          <a:cs typeface="Tahoma"/>
                          <a:sym typeface="Tahoma"/>
                        </a:rPr>
                        <a:t>    Tiếp cận</a:t>
                      </a:r>
                      <a:br>
                        <a:rPr lang="en-US" sz="2000" b="1" i="0" u="none" strike="noStrike" cap="none">
                          <a:solidFill>
                            <a:srgbClr val="663300"/>
                          </a:solidFill>
                          <a:latin typeface="Tahoma"/>
                          <a:ea typeface="Tahoma"/>
                          <a:cs typeface="Tahoma"/>
                          <a:sym typeface="Tahoma"/>
                        </a:rPr>
                      </a:br>
                      <a:r>
                        <a:rPr lang="en-US" sz="2000" b="1" i="0" u="none" strike="noStrike" cap="none">
                          <a:solidFill>
                            <a:srgbClr val="663300"/>
                          </a:solidFill>
                          <a:latin typeface="Tahoma"/>
                          <a:ea typeface="Tahoma"/>
                          <a:cs typeface="Tahoma"/>
                          <a:sym typeface="Tahoma"/>
                        </a:rPr>
                        <a:t>   </a:t>
                      </a:r>
                      <a:br>
                        <a:rPr lang="en-US" sz="2000" b="1" i="0" u="none" strike="noStrike" cap="none">
                          <a:solidFill>
                            <a:srgbClr val="663300"/>
                          </a:solidFill>
                          <a:latin typeface="Tahoma"/>
                          <a:ea typeface="Tahoma"/>
                          <a:cs typeface="Tahoma"/>
                          <a:sym typeface="Tahoma"/>
                        </a:rPr>
                      </a:br>
                      <a:r>
                        <a:rPr lang="en-US" sz="2000" b="1" i="0" u="none" strike="noStrike" cap="none">
                          <a:solidFill>
                            <a:srgbClr val="663300"/>
                          </a:solidFill>
                          <a:latin typeface="Tahoma"/>
                          <a:ea typeface="Tahoma"/>
                          <a:cs typeface="Tahoma"/>
                          <a:sym typeface="Tahoma"/>
                        </a:rPr>
                        <a:t>   </a:t>
                      </a:r>
                      <a:br>
                        <a:rPr lang="en-US" sz="2000" b="1" i="0" u="none" strike="noStrike" cap="none">
                          <a:solidFill>
                            <a:srgbClr val="663300"/>
                          </a:solidFill>
                          <a:latin typeface="Tahoma"/>
                          <a:ea typeface="Tahoma"/>
                          <a:cs typeface="Tahoma"/>
                          <a:sym typeface="Tahoma"/>
                        </a:rPr>
                      </a:br>
                      <a:r>
                        <a:rPr lang="en-US" sz="2000" b="1" i="0" u="none" strike="noStrike" cap="none">
                          <a:solidFill>
                            <a:srgbClr val="663300"/>
                          </a:solidFill>
                          <a:latin typeface="Tahoma"/>
                          <a:ea typeface="Tahoma"/>
                          <a:cs typeface="Tahoma"/>
                          <a:sym typeface="Tahoma"/>
                        </a:rPr>
                        <a:t>   </a:t>
                      </a:r>
                      <a:endParaRPr/>
                    </a:p>
                  </a:txBody>
                  <a:tcPr marL="7900" marR="7900" marT="7900"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Ít biết về nông nghiệp</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r>
              <a:tr h="1158875">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Tuyển </a:t>
                      </a:r>
                      <a:r>
                        <a:rPr lang="en-US" sz="1200" b="0" i="0" u="none" strike="noStrike" cap="none" smtClean="0">
                          <a:solidFill>
                            <a:srgbClr val="663300"/>
                          </a:solidFill>
                          <a:latin typeface="Tahoma"/>
                          <a:ea typeface="Tahoma"/>
                          <a:cs typeface="Tahoma"/>
                          <a:sym typeface="Tahoma"/>
                        </a:rPr>
                        <a:t>dụng (off</a:t>
                      </a:r>
                      <a:r>
                        <a:rPr lang="en-US" sz="1200" b="0" i="0" u="none" strike="noStrike" cap="none" baseline="0" smtClean="0">
                          <a:solidFill>
                            <a:srgbClr val="663300"/>
                          </a:solidFill>
                          <a:latin typeface="Tahoma"/>
                          <a:ea typeface="Tahoma"/>
                          <a:cs typeface="Tahoma"/>
                          <a:sym typeface="Tahoma"/>
                        </a:rPr>
                        <a:t> và </a:t>
                      </a:r>
                      <a:r>
                        <a:rPr lang="en-US" sz="1200" b="0" i="0" u="none" strike="noStrike" cap="none" smtClean="0">
                          <a:solidFill>
                            <a:srgbClr val="663300"/>
                          </a:solidFill>
                          <a:latin typeface="Tahoma"/>
                          <a:ea typeface="Tahoma"/>
                          <a:cs typeface="Tahoma"/>
                          <a:sym typeface="Tahoma"/>
                        </a:rPr>
                        <a:t>online</a:t>
                      </a:r>
                      <a:r>
                        <a:rPr lang="en-US" sz="1200" b="0" i="0" u="none" strike="noStrike" cap="none" baseline="0" smtClean="0">
                          <a:solidFill>
                            <a:srgbClr val="663300"/>
                          </a:solidFill>
                          <a:latin typeface="Tahoma"/>
                          <a:ea typeface="Tahoma"/>
                          <a:cs typeface="Tahoma"/>
                          <a:sym typeface="Tahoma"/>
                        </a:rPr>
                        <a:t> như jobsgo)</a:t>
                      </a:r>
                      <a:endParaRPr/>
                    </a:p>
                  </a:txBody>
                  <a:tcPr marL="14227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vMerge="1">
                  <a:txBody>
                    <a:bodyPr/>
                    <a:lstStyle/>
                    <a:p>
                      <a:endParaRPr lang="en-US"/>
                    </a:p>
                  </a:txBody>
                  <a:tcPr/>
                </a:tc>
                <a:tc gridSpan="2">
                  <a:txBody>
                    <a:bodyPr/>
                    <a:lstStyle/>
                    <a:p>
                      <a:pPr marL="0" marR="0" lvl="0" indent="0" algn="ctr" rtl="0">
                        <a:lnSpc>
                          <a:spcPct val="100000"/>
                        </a:lnSpc>
                        <a:spcBef>
                          <a:spcPts val="0"/>
                        </a:spcBef>
                        <a:spcAft>
                          <a:spcPts val="0"/>
                        </a:spcAft>
                        <a:buClr>
                          <a:srgbClr val="663300"/>
                        </a:buClr>
                        <a:buSzPts val="1200"/>
                        <a:buFont typeface="Tahoma"/>
                        <a:buNone/>
                      </a:pPr>
                      <a:r>
                        <a:rPr lang="en-US" sz="1200" b="1" i="0" u="none" strike="noStrike" cap="none">
                          <a:solidFill>
                            <a:srgbClr val="663300"/>
                          </a:solidFill>
                          <a:latin typeface="Tahoma"/>
                          <a:ea typeface="Tahoma"/>
                          <a:cs typeface="Tahoma"/>
                          <a:sym typeface="Tahoma"/>
                        </a:rPr>
                        <a:t> </a:t>
                      </a:r>
                      <a:r>
                        <a:rPr lang="en-US" sz="1200" b="0" i="0" u="none" strike="noStrike" cap="none" smtClean="0">
                          <a:solidFill>
                            <a:srgbClr val="663300"/>
                          </a:solidFill>
                          <a:latin typeface="Tahoma"/>
                          <a:ea typeface="Tahoma"/>
                          <a:cs typeface="Tahoma"/>
                          <a:sym typeface="Tahoma"/>
                        </a:rPr>
                        <a:t>Kỹ</a:t>
                      </a:r>
                      <a:r>
                        <a:rPr lang="en-US" sz="1200" b="0" i="0" u="none" strike="noStrike" cap="none" baseline="0" smtClean="0">
                          <a:solidFill>
                            <a:srgbClr val="663300"/>
                          </a:solidFill>
                          <a:latin typeface="Tahoma"/>
                          <a:ea typeface="Tahoma"/>
                          <a:cs typeface="Tahoma"/>
                          <a:sym typeface="Tahoma"/>
                        </a:rPr>
                        <a:t> sư thực địa giám sát thường xuyên tại farm</a:t>
                      </a:r>
                      <a:endParaRPr b="0"/>
                    </a:p>
                    <a:p>
                      <a:pPr marL="0" marR="0" lvl="0" indent="0" algn="ctr" rtl="0">
                        <a:lnSpc>
                          <a:spcPct val="100000"/>
                        </a:lnSpc>
                        <a:spcBef>
                          <a:spcPts val="0"/>
                        </a:spcBef>
                        <a:spcAft>
                          <a:spcPts val="0"/>
                        </a:spcAft>
                        <a:buClr>
                          <a:srgbClr val="663300"/>
                        </a:buClr>
                        <a:buSzPts val="1200"/>
                        <a:buFont typeface="Tahoma"/>
                        <a:buNone/>
                      </a:pPr>
                      <a:r>
                        <a:rPr lang="en-US" sz="1200" b="1"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F3F9FA"/>
                    </a:solidFill>
                  </a:tcPr>
                </a:tc>
                <a:tc hMerge="1">
                  <a:txBody>
                    <a:bodyPr/>
                    <a:lstStyle/>
                    <a:p>
                      <a:pPr marL="0" marR="0" lvl="0" indent="0" algn="ctr" rtl="0">
                        <a:lnSpc>
                          <a:spcPct val="100000"/>
                        </a:lnSpc>
                        <a:spcBef>
                          <a:spcPts val="0"/>
                        </a:spcBef>
                        <a:spcAft>
                          <a:spcPts val="0"/>
                        </a:spcAft>
                        <a:buClr>
                          <a:srgbClr val="663300"/>
                        </a:buClr>
                        <a:buSzPts val="1200"/>
                        <a:buFont typeface="Tahoma"/>
                        <a:buNone/>
                      </a:pP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vMerge="1">
                  <a:txBody>
                    <a:bodyPr/>
                    <a:lstStyle/>
                    <a:p>
                      <a:endParaRPr lang="en-US"/>
                    </a:p>
                  </a:txBody>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Thành phố</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r>
              <a:tr h="312725">
                <a:tc>
                  <a:txBody>
                    <a:bodyPr/>
                    <a:lstStyle/>
                    <a:p>
                      <a:pPr marL="0" marR="0" lvl="0" indent="0" algn="l" rtl="0">
                        <a:lnSpc>
                          <a:spcPct val="100000"/>
                        </a:lnSpc>
                        <a:spcBef>
                          <a:spcPts val="0"/>
                        </a:spcBef>
                        <a:spcAft>
                          <a:spcPts val="0"/>
                        </a:spcAft>
                        <a:buClr>
                          <a:srgbClr val="663300"/>
                        </a:buClr>
                        <a:buSzPts val="2000"/>
                        <a:buFont typeface="Tahoma"/>
                        <a:buNone/>
                      </a:pPr>
                      <a:r>
                        <a:rPr lang="en-US" sz="2000" b="0"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smtClean="0">
                          <a:solidFill>
                            <a:srgbClr val="663300"/>
                          </a:solidFill>
                          <a:latin typeface="Tahoma"/>
                          <a:ea typeface="Tahoma"/>
                          <a:cs typeface="Tahoma"/>
                          <a:sym typeface="Tahoma"/>
                        </a:rPr>
                        <a:t>Vốn</a:t>
                      </a:r>
                      <a:r>
                        <a:rPr lang="en-US" sz="1200" b="0" i="0" u="none" strike="noStrike" cap="none" baseline="0" smtClean="0">
                          <a:solidFill>
                            <a:srgbClr val="663300"/>
                          </a:solidFill>
                          <a:latin typeface="Tahoma"/>
                          <a:ea typeface="Tahoma"/>
                          <a:cs typeface="Tahoma"/>
                          <a:sym typeface="Tahoma"/>
                        </a:rPr>
                        <a:t> tự có 100%</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ctr" rtl="0">
                        <a:lnSpc>
                          <a:spcPct val="100000"/>
                        </a:lnSpc>
                        <a:spcBef>
                          <a:spcPts val="0"/>
                        </a:spcBef>
                        <a:spcAft>
                          <a:spcPts val="0"/>
                        </a:spcAft>
                        <a:buClr>
                          <a:srgbClr val="663300"/>
                        </a:buClr>
                        <a:buSzPts val="2000"/>
                        <a:buFont typeface="Tahoma"/>
                        <a:buNone/>
                      </a:pPr>
                      <a:r>
                        <a:rPr lang="en-US" sz="2000" b="0"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ctr" rtl="0">
                        <a:lnSpc>
                          <a:spcPct val="100000"/>
                        </a:lnSpc>
                        <a:spcBef>
                          <a:spcPts val="0"/>
                        </a:spcBef>
                        <a:spcAft>
                          <a:spcPts val="0"/>
                        </a:spcAft>
                        <a:buClr>
                          <a:srgbClr val="663300"/>
                        </a:buClr>
                        <a:buSzPts val="2000"/>
                        <a:buFont typeface="Tahoma"/>
                        <a:buNone/>
                      </a:pPr>
                      <a:r>
                        <a:rPr lang="en-US" sz="2000" b="0"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Cửa hàng</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2000"/>
                        <a:buFont typeface="Tahoma"/>
                        <a:buNone/>
                      </a:pPr>
                      <a:r>
                        <a:rPr lang="en-US" sz="2000" b="0" i="0" u="none" strike="noStrike" cap="none">
                          <a:solidFill>
                            <a:srgbClr val="663300"/>
                          </a:solidFill>
                          <a:latin typeface="Tahoma"/>
                          <a:ea typeface="Tahoma"/>
                          <a:cs typeface="Tahoma"/>
                          <a:sym typeface="Tahoma"/>
                        </a:rPr>
                        <a:t> </a:t>
                      </a:r>
                      <a:endParaRPr/>
                    </a:p>
                  </a:txBody>
                  <a:tcPr marL="7900" marR="7900" marT="7900"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r>
              <a:tr h="312725">
                <a:tc>
                  <a:txBody>
                    <a:bodyPr/>
                    <a:lstStyle/>
                    <a:p>
                      <a:pPr marL="0" marR="0" lvl="0" indent="0" algn="l" rtl="0">
                        <a:lnSpc>
                          <a:spcPct val="100000"/>
                        </a:lnSpc>
                        <a:spcBef>
                          <a:spcPts val="0"/>
                        </a:spcBef>
                        <a:spcAft>
                          <a:spcPts val="0"/>
                        </a:spcAft>
                        <a:buClr>
                          <a:srgbClr val="663300"/>
                        </a:buClr>
                        <a:buSzPts val="2000"/>
                        <a:buFont typeface="Tahoma"/>
                        <a:buNone/>
                      </a:pPr>
                      <a:r>
                        <a:rPr lang="en-US" sz="2000" b="0"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Fb, Web, App</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ctr" rtl="0">
                        <a:lnSpc>
                          <a:spcPct val="100000"/>
                        </a:lnSpc>
                        <a:spcBef>
                          <a:spcPts val="0"/>
                        </a:spcBef>
                        <a:spcAft>
                          <a:spcPts val="0"/>
                        </a:spcAft>
                        <a:buClr>
                          <a:srgbClr val="663300"/>
                        </a:buClr>
                        <a:buSzPts val="2000"/>
                        <a:buFont typeface="Tahoma"/>
                        <a:buNone/>
                      </a:pPr>
                      <a:r>
                        <a:rPr lang="en-US" sz="2000" b="0"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ctr" rtl="0">
                        <a:lnSpc>
                          <a:spcPct val="100000"/>
                        </a:lnSpc>
                        <a:spcBef>
                          <a:spcPts val="0"/>
                        </a:spcBef>
                        <a:spcAft>
                          <a:spcPts val="0"/>
                        </a:spcAft>
                        <a:buClr>
                          <a:srgbClr val="663300"/>
                        </a:buClr>
                        <a:buSzPts val="2000"/>
                        <a:buFont typeface="Tahoma"/>
                        <a:buNone/>
                      </a:pPr>
                      <a:r>
                        <a:rPr lang="en-US" sz="2000" b="0"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Online</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2000"/>
                        <a:buFont typeface="Tahoma"/>
                        <a:buNone/>
                      </a:pPr>
                      <a:r>
                        <a:rPr lang="en-US" sz="2000" b="0" i="0" u="none" strike="noStrike" cap="none">
                          <a:solidFill>
                            <a:srgbClr val="663300"/>
                          </a:solidFill>
                          <a:latin typeface="Tahoma"/>
                          <a:ea typeface="Tahoma"/>
                          <a:cs typeface="Tahoma"/>
                          <a:sym typeface="Tahoma"/>
                        </a:rPr>
                        <a:t> </a:t>
                      </a:r>
                      <a:endParaRPr/>
                    </a:p>
                  </a:txBody>
                  <a:tcPr marL="7900" marR="7900" marT="7900"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r>
              <a:tr h="312725">
                <a:tc>
                  <a:txBody>
                    <a:bodyPr/>
                    <a:lstStyle/>
                    <a:p>
                      <a:pPr marL="0" marR="0" lvl="0" indent="0" algn="l" rtl="0">
                        <a:lnSpc>
                          <a:spcPct val="100000"/>
                        </a:lnSpc>
                        <a:spcBef>
                          <a:spcPts val="0"/>
                        </a:spcBef>
                        <a:spcAft>
                          <a:spcPts val="0"/>
                        </a:spcAft>
                        <a:buClr>
                          <a:srgbClr val="663300"/>
                        </a:buClr>
                        <a:buSzPts val="2000"/>
                        <a:buFont typeface="Tahoma"/>
                        <a:buNone/>
                      </a:pPr>
                      <a:r>
                        <a:rPr lang="en-US" sz="2000" b="0"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smtClean="0">
                          <a:solidFill>
                            <a:srgbClr val="663300"/>
                          </a:solidFill>
                          <a:latin typeface="Tahoma"/>
                          <a:ea typeface="Tahoma"/>
                          <a:cs typeface="Tahoma"/>
                          <a:sym typeface="Tahoma"/>
                        </a:rPr>
                        <a:t>Kết</a:t>
                      </a:r>
                      <a:r>
                        <a:rPr lang="en-US" sz="1200" b="0" i="0" u="none" strike="noStrike" cap="none" baseline="0" smtClean="0">
                          <a:solidFill>
                            <a:srgbClr val="663300"/>
                          </a:solidFill>
                          <a:latin typeface="Tahoma"/>
                          <a:ea typeface="Tahoma"/>
                          <a:cs typeface="Tahoma"/>
                          <a:sym typeface="Tahoma"/>
                        </a:rPr>
                        <a:t> nối công nghệ/kỹ thuật giữa các farm</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ctr" rtl="0">
                        <a:lnSpc>
                          <a:spcPct val="100000"/>
                        </a:lnSpc>
                        <a:spcBef>
                          <a:spcPts val="0"/>
                        </a:spcBef>
                        <a:spcAft>
                          <a:spcPts val="0"/>
                        </a:spcAft>
                        <a:buClr>
                          <a:srgbClr val="663300"/>
                        </a:buClr>
                        <a:buSzPts val="2000"/>
                        <a:buFont typeface="Tahoma"/>
                        <a:buNone/>
                      </a:pPr>
                      <a:r>
                        <a:rPr lang="en-US" sz="2000" b="0"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ctr" rtl="0">
                        <a:lnSpc>
                          <a:spcPct val="100000"/>
                        </a:lnSpc>
                        <a:spcBef>
                          <a:spcPts val="0"/>
                        </a:spcBef>
                        <a:spcAft>
                          <a:spcPts val="0"/>
                        </a:spcAft>
                        <a:buClr>
                          <a:srgbClr val="663300"/>
                        </a:buClr>
                        <a:buSzPts val="2000"/>
                        <a:buFont typeface="Tahoma"/>
                        <a:buNone/>
                      </a:pPr>
                      <a:r>
                        <a:rPr lang="en-US" sz="2000" b="0"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Điện thoại</a:t>
                      </a:r>
                      <a:endParaRPr/>
                    </a:p>
                  </a:txBody>
                  <a:tcPr marL="213425"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a:txBody>
                    <a:bodyPr/>
                    <a:lstStyle/>
                    <a:p>
                      <a:pPr marL="0" marR="0" lvl="0" indent="0" algn="l" rtl="0">
                        <a:lnSpc>
                          <a:spcPct val="100000"/>
                        </a:lnSpc>
                        <a:spcBef>
                          <a:spcPts val="0"/>
                        </a:spcBef>
                        <a:spcAft>
                          <a:spcPts val="0"/>
                        </a:spcAft>
                        <a:buClr>
                          <a:srgbClr val="663300"/>
                        </a:buClr>
                        <a:buSzPts val="1000"/>
                        <a:buFont typeface="Tahoma"/>
                        <a:buNone/>
                      </a:pPr>
                      <a:r>
                        <a:rPr lang="en-US" sz="1000" b="0" i="0" u="none" strike="noStrike" cap="none">
                          <a:solidFill>
                            <a:srgbClr val="663300"/>
                          </a:solidFill>
                          <a:latin typeface="Tahoma"/>
                          <a:ea typeface="Tahoma"/>
                          <a:cs typeface="Tahoma"/>
                          <a:sym typeface="Tahoma"/>
                        </a:rPr>
                        <a:t> </a:t>
                      </a:r>
                      <a:endParaRPr/>
                    </a:p>
                  </a:txBody>
                  <a:tcPr marL="7900" marR="7900" marT="7900" marB="0">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r>
              <a:tr h="765175">
                <a:tc gridSpan="3">
                  <a:txBody>
                    <a:bodyPr/>
                    <a:lstStyle/>
                    <a:p>
                      <a:pPr marL="0" marR="0" lvl="0" indent="0" algn="ctr" rtl="0">
                        <a:lnSpc>
                          <a:spcPct val="100000"/>
                        </a:lnSpc>
                        <a:spcBef>
                          <a:spcPts val="0"/>
                        </a:spcBef>
                        <a:spcAft>
                          <a:spcPts val="0"/>
                        </a:spcAft>
                        <a:buClr>
                          <a:srgbClr val="663300"/>
                        </a:buClr>
                        <a:buSzPts val="2000"/>
                        <a:buFont typeface="Tahoma"/>
                        <a:buNone/>
                      </a:pPr>
                      <a:r>
                        <a:rPr lang="en-US" sz="2000" b="1" i="0" u="none" strike="noStrike" cap="none">
                          <a:solidFill>
                            <a:srgbClr val="663300"/>
                          </a:solidFill>
                          <a:latin typeface="Tahoma"/>
                          <a:ea typeface="Tahoma"/>
                          <a:cs typeface="Tahoma"/>
                          <a:sym typeface="Tahoma"/>
                        </a:rPr>
                        <a:t>Chi phí</a:t>
                      </a:r>
                      <a:endParaRPr/>
                    </a:p>
                  </a:txBody>
                  <a:tcPr marL="7900" marR="7900" marT="7900"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hMerge="1">
                  <a:txBody>
                    <a:bodyPr/>
                    <a:lstStyle/>
                    <a:p>
                      <a:endParaRPr lang="en-US"/>
                    </a:p>
                  </a:txBody>
                  <a:tcPr/>
                </a:tc>
                <a:tc hMerge="1">
                  <a:txBody>
                    <a:bodyPr/>
                    <a:lstStyle/>
                    <a:p>
                      <a:endParaRPr lang="en-US"/>
                    </a:p>
                  </a:txBody>
                  <a:tcPr/>
                </a:tc>
                <a:tc gridSpan="3">
                  <a:txBody>
                    <a:bodyPr/>
                    <a:lstStyle/>
                    <a:p>
                      <a:pPr marL="0" marR="0" lvl="0" indent="0" algn="ctr" rtl="0">
                        <a:lnSpc>
                          <a:spcPct val="100000"/>
                        </a:lnSpc>
                        <a:spcBef>
                          <a:spcPts val="0"/>
                        </a:spcBef>
                        <a:spcAft>
                          <a:spcPts val="0"/>
                        </a:spcAft>
                        <a:buClr>
                          <a:srgbClr val="663300"/>
                        </a:buClr>
                        <a:buSzPts val="2000"/>
                        <a:buFont typeface="Tahoma"/>
                        <a:buNone/>
                      </a:pPr>
                      <a:r>
                        <a:rPr lang="en-US" sz="2000" b="1" i="0" u="none" strike="noStrike" cap="none">
                          <a:solidFill>
                            <a:srgbClr val="663300"/>
                          </a:solidFill>
                          <a:latin typeface="Tahoma"/>
                          <a:ea typeface="Tahoma"/>
                          <a:cs typeface="Tahoma"/>
                          <a:sym typeface="Tahoma"/>
                        </a:rPr>
                        <a:t>Doanh thu</a:t>
                      </a:r>
                      <a:endParaRPr/>
                    </a:p>
                  </a:txBody>
                  <a:tcPr marL="7900" marR="7900" marT="7900"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hMerge="1">
                  <a:txBody>
                    <a:bodyPr/>
                    <a:lstStyle/>
                    <a:p>
                      <a:endParaRPr lang="en-US"/>
                    </a:p>
                  </a:txBody>
                  <a:tcPr/>
                </a:tc>
                <a:tc hMerge="1">
                  <a:txBody>
                    <a:bodyPr/>
                    <a:lstStyle/>
                    <a:p>
                      <a:endParaRPr lang="en-US"/>
                    </a:p>
                  </a:txBody>
                  <a:tcPr/>
                </a:tc>
              </a:tr>
              <a:tr h="312725">
                <a:tc gridSpan="6">
                  <a:txBody>
                    <a:bodyPr/>
                    <a:lstStyle/>
                    <a:p>
                      <a:pPr marL="0" marR="0" lvl="0" indent="0" algn="ctr" rtl="0">
                        <a:lnSpc>
                          <a:spcPct val="100000"/>
                        </a:lnSpc>
                        <a:spcBef>
                          <a:spcPts val="0"/>
                        </a:spcBef>
                        <a:spcAft>
                          <a:spcPts val="0"/>
                        </a:spcAft>
                        <a:buClr>
                          <a:srgbClr val="663300"/>
                        </a:buClr>
                        <a:buSzPts val="2000"/>
                        <a:buFont typeface="Tahoma"/>
                        <a:buNone/>
                      </a:pPr>
                      <a:r>
                        <a:rPr lang="en-US" sz="2000" b="1" i="0" u="none" strike="noStrike" cap="none">
                          <a:solidFill>
                            <a:srgbClr val="663300"/>
                          </a:solidFill>
                          <a:latin typeface="Tahoma"/>
                          <a:ea typeface="Tahoma"/>
                          <a:cs typeface="Tahoma"/>
                          <a:sym typeface="Tahoma"/>
                        </a:rPr>
                        <a:t>KPIs thành công</a:t>
                      </a:r>
                      <a:endParaRPr/>
                    </a:p>
                  </a:txBody>
                  <a:tcPr marL="7900" marR="7900" marT="7900"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63525">
                <a:tc gridSpan="2">
                  <a:txBody>
                    <a:bodyPr/>
                    <a:lstStyle/>
                    <a:p>
                      <a:pPr marL="0" marR="0" lvl="0" indent="0" algn="ctr"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SP trọng điểm</a:t>
                      </a:r>
                      <a:endParaRPr/>
                    </a:p>
                  </a:txBody>
                  <a:tcPr marL="7900" marR="7900" marT="7900"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663300"/>
                        </a:buClr>
                        <a:buSzPts val="1200"/>
                        <a:buFont typeface="Tahoma"/>
                        <a:buNone/>
                      </a:pPr>
                      <a:r>
                        <a:rPr lang="en-US" sz="1200" b="1" i="0" u="none" strike="noStrike" cap="none">
                          <a:solidFill>
                            <a:srgbClr val="663300"/>
                          </a:solidFill>
                          <a:latin typeface="Tahoma"/>
                          <a:ea typeface="Tahoma"/>
                          <a:cs typeface="Tahoma"/>
                          <a:sym typeface="Tahoma"/>
                        </a:rPr>
                        <a:t>   Doanh số/LN</a:t>
                      </a:r>
                      <a:endParaRPr/>
                    </a:p>
                  </a:txBody>
                  <a:tcPr marL="7900" marR="7900" marT="7900"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663300"/>
                        </a:buClr>
                        <a:buSzPts val="1200"/>
                        <a:buFont typeface="Tahoma"/>
                        <a:buNone/>
                      </a:pPr>
                      <a:r>
                        <a:rPr lang="en-US" sz="1200" b="0" i="0" u="none" strike="noStrike" cap="none">
                          <a:solidFill>
                            <a:srgbClr val="663300"/>
                          </a:solidFill>
                          <a:latin typeface="Tahoma"/>
                          <a:ea typeface="Tahoma"/>
                          <a:cs typeface="Tahoma"/>
                          <a:sym typeface="Tahoma"/>
                        </a:rPr>
                        <a:t>Tỉ trọng hữu cơ</a:t>
                      </a:r>
                      <a:endParaRPr/>
                    </a:p>
                  </a:txBody>
                  <a:tcPr marL="7900" marR="7900" marT="7900"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F3F9FA"/>
                    </a:solidFill>
                  </a:tcPr>
                </a:tc>
                <a:tc hMerge="1">
                  <a:txBody>
                    <a:bodyPr/>
                    <a:lstStyle/>
                    <a:p>
                      <a:endParaRPr lang="en-US"/>
                    </a:p>
                  </a:txBody>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20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4"/>
          <p:cNvSpPr txBox="1">
            <a:spLocks noGrp="1"/>
          </p:cNvSpPr>
          <p:nvPr>
            <p:ph type="title" idx="4294967295"/>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sz="3600" b="1" i="0" u="none" strike="noStrike" cap="none">
                <a:solidFill>
                  <a:srgbClr val="663300"/>
                </a:solidFill>
                <a:latin typeface="Tahoma"/>
                <a:ea typeface="Tahoma"/>
                <a:cs typeface="Tahoma"/>
                <a:sym typeface="Tahoma"/>
              </a:rPr>
              <a:t>Kế hoạch marketing</a:t>
            </a:r>
            <a:endParaRPr/>
          </a:p>
        </p:txBody>
      </p:sp>
      <p:sp>
        <p:nvSpPr>
          <p:cNvPr id="108" name="Google Shape;108;p4"/>
          <p:cNvSpPr txBox="1">
            <a:spLocks noGrp="1"/>
          </p:cNvSpPr>
          <p:nvPr>
            <p:ph type="body" idx="4294967295"/>
          </p:nvPr>
        </p:nvSpPr>
        <p:spPr>
          <a:xfrm>
            <a:off x="457200" y="1524000"/>
            <a:ext cx="8382000" cy="51054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Tóm tắt</a:t>
            </a:r>
            <a:endParaRPr/>
          </a:p>
          <a:p>
            <a:pPr marL="342900" marR="0" lvl="0" indent="-342900" algn="l" rtl="0">
              <a:lnSpc>
                <a:spcPct val="100000"/>
              </a:lnSpc>
              <a:spcBef>
                <a:spcPts val="48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Tuyên bố tầm nhìn</a:t>
            </a:r>
            <a:endParaRPr/>
          </a:p>
          <a:p>
            <a:pPr marL="342900" marR="0" lvl="0" indent="-342900" algn="l" rtl="0">
              <a:lnSpc>
                <a:spcPct val="100000"/>
              </a:lnSpc>
              <a:spcBef>
                <a:spcPts val="48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Phân tích thị trường (SWOT) </a:t>
            </a:r>
            <a:endParaRPr/>
          </a:p>
          <a:p>
            <a:pPr marL="342900" marR="0" lvl="0" indent="-342900" algn="l" rtl="0">
              <a:lnSpc>
                <a:spcPct val="100000"/>
              </a:lnSpc>
              <a:spcBef>
                <a:spcPts val="48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Chân dung khách hàng</a:t>
            </a:r>
            <a:endParaRPr/>
          </a:p>
          <a:p>
            <a:pPr marL="342900" marR="0" lvl="0" indent="-342900" algn="l" rtl="0">
              <a:lnSpc>
                <a:spcPct val="100000"/>
              </a:lnSpc>
              <a:spcBef>
                <a:spcPts val="48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Mục tiêu và KPIs (SMART)</a:t>
            </a:r>
            <a:endParaRPr/>
          </a:p>
          <a:p>
            <a:pPr marL="342900" marR="0" lvl="0" indent="-342900" algn="l" rtl="0">
              <a:lnSpc>
                <a:spcPct val="100000"/>
              </a:lnSpc>
              <a:spcBef>
                <a:spcPts val="48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4Ps Marketing</a:t>
            </a:r>
            <a:endParaRPr/>
          </a:p>
          <a:p>
            <a:pPr marL="342900" marR="0" lvl="0" indent="-342900" algn="l" rtl="0">
              <a:lnSpc>
                <a:spcPct val="100000"/>
              </a:lnSpc>
              <a:spcBef>
                <a:spcPts val="48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Chiến lược định giá</a:t>
            </a:r>
            <a:endParaRPr/>
          </a:p>
          <a:p>
            <a:pPr marL="342900" marR="0" lvl="0" indent="-342900" algn="l" rtl="0">
              <a:lnSpc>
                <a:spcPct val="100000"/>
              </a:lnSpc>
              <a:spcBef>
                <a:spcPts val="48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Kênh marketing</a:t>
            </a:r>
            <a:endParaRPr/>
          </a:p>
          <a:p>
            <a:pPr marL="342900" marR="0" lvl="0" indent="-342900" algn="l" rtl="0">
              <a:lnSpc>
                <a:spcPct val="100000"/>
              </a:lnSpc>
              <a:spcBef>
                <a:spcPts val="48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Ngân sách marketing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fade">
                                      <p:cBhvr>
                                        <p:cTn id="7" dur="2000"/>
                                        <p:tgtEl>
                                          <p:spTgt spid="10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8">
                                            <p:txEl>
                                              <p:pRg st="0" end="0"/>
                                            </p:txEl>
                                          </p:spTgt>
                                        </p:tgtEl>
                                        <p:attrNameLst>
                                          <p:attrName>style.visibility</p:attrName>
                                        </p:attrNameLst>
                                      </p:cBhvr>
                                      <p:to>
                                        <p:strVal val="visible"/>
                                      </p:to>
                                    </p:set>
                                    <p:animEffect transition="in" filter="fade">
                                      <p:cBhvr>
                                        <p:cTn id="12" dur="2000"/>
                                        <p:tgtEl>
                                          <p:spTgt spid="10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8">
                                            <p:txEl>
                                              <p:pRg st="1" end="1"/>
                                            </p:txEl>
                                          </p:spTgt>
                                        </p:tgtEl>
                                        <p:attrNameLst>
                                          <p:attrName>style.visibility</p:attrName>
                                        </p:attrNameLst>
                                      </p:cBhvr>
                                      <p:to>
                                        <p:strVal val="visible"/>
                                      </p:to>
                                    </p:set>
                                    <p:animEffect transition="in" filter="fade">
                                      <p:cBhvr>
                                        <p:cTn id="17" dur="2000"/>
                                        <p:tgtEl>
                                          <p:spTgt spid="10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8">
                                            <p:txEl>
                                              <p:pRg st="2" end="2"/>
                                            </p:txEl>
                                          </p:spTgt>
                                        </p:tgtEl>
                                        <p:attrNameLst>
                                          <p:attrName>style.visibility</p:attrName>
                                        </p:attrNameLst>
                                      </p:cBhvr>
                                      <p:to>
                                        <p:strVal val="visible"/>
                                      </p:to>
                                    </p:set>
                                    <p:animEffect transition="in" filter="fade">
                                      <p:cBhvr>
                                        <p:cTn id="22" dur="2000"/>
                                        <p:tgtEl>
                                          <p:spTgt spid="10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8">
                                            <p:txEl>
                                              <p:pRg st="3" end="3"/>
                                            </p:txEl>
                                          </p:spTgt>
                                        </p:tgtEl>
                                        <p:attrNameLst>
                                          <p:attrName>style.visibility</p:attrName>
                                        </p:attrNameLst>
                                      </p:cBhvr>
                                      <p:to>
                                        <p:strVal val="visible"/>
                                      </p:to>
                                    </p:set>
                                    <p:animEffect transition="in" filter="fade">
                                      <p:cBhvr>
                                        <p:cTn id="27" dur="2000"/>
                                        <p:tgtEl>
                                          <p:spTgt spid="10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8">
                                            <p:txEl>
                                              <p:pRg st="4" end="4"/>
                                            </p:txEl>
                                          </p:spTgt>
                                        </p:tgtEl>
                                        <p:attrNameLst>
                                          <p:attrName>style.visibility</p:attrName>
                                        </p:attrNameLst>
                                      </p:cBhvr>
                                      <p:to>
                                        <p:strVal val="visible"/>
                                      </p:to>
                                    </p:set>
                                    <p:animEffect transition="in" filter="fade">
                                      <p:cBhvr>
                                        <p:cTn id="32" dur="2000"/>
                                        <p:tgtEl>
                                          <p:spTgt spid="10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8">
                                            <p:txEl>
                                              <p:pRg st="5" end="5"/>
                                            </p:txEl>
                                          </p:spTgt>
                                        </p:tgtEl>
                                        <p:attrNameLst>
                                          <p:attrName>style.visibility</p:attrName>
                                        </p:attrNameLst>
                                      </p:cBhvr>
                                      <p:to>
                                        <p:strVal val="visible"/>
                                      </p:to>
                                    </p:set>
                                    <p:animEffect transition="in" filter="fade">
                                      <p:cBhvr>
                                        <p:cTn id="37" dur="2000"/>
                                        <p:tgtEl>
                                          <p:spTgt spid="108">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8">
                                            <p:txEl>
                                              <p:pRg st="6" end="6"/>
                                            </p:txEl>
                                          </p:spTgt>
                                        </p:tgtEl>
                                        <p:attrNameLst>
                                          <p:attrName>style.visibility</p:attrName>
                                        </p:attrNameLst>
                                      </p:cBhvr>
                                      <p:to>
                                        <p:strVal val="visible"/>
                                      </p:to>
                                    </p:set>
                                    <p:animEffect transition="in" filter="fade">
                                      <p:cBhvr>
                                        <p:cTn id="42" dur="2000"/>
                                        <p:tgtEl>
                                          <p:spTgt spid="108">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8">
                                            <p:txEl>
                                              <p:pRg st="7" end="7"/>
                                            </p:txEl>
                                          </p:spTgt>
                                        </p:tgtEl>
                                        <p:attrNameLst>
                                          <p:attrName>style.visibility</p:attrName>
                                        </p:attrNameLst>
                                      </p:cBhvr>
                                      <p:to>
                                        <p:strVal val="visible"/>
                                      </p:to>
                                    </p:set>
                                    <p:animEffect transition="in" filter="fade">
                                      <p:cBhvr>
                                        <p:cTn id="47" dur="2000"/>
                                        <p:tgtEl>
                                          <p:spTgt spid="108">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08">
                                            <p:txEl>
                                              <p:pRg st="8" end="8"/>
                                            </p:txEl>
                                          </p:spTgt>
                                        </p:tgtEl>
                                        <p:attrNameLst>
                                          <p:attrName>style.visibility</p:attrName>
                                        </p:attrNameLst>
                                      </p:cBhvr>
                                      <p:to>
                                        <p:strVal val="visible"/>
                                      </p:to>
                                    </p:set>
                                    <p:animEffect transition="in" filter="fade">
                                      <p:cBhvr>
                                        <p:cTn id="52" dur="2000"/>
                                        <p:tgtEl>
                                          <p:spTgt spid="10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5"/>
          <p:cNvSpPr txBox="1">
            <a:spLocks noGrp="1"/>
          </p:cNvSpPr>
          <p:nvPr>
            <p:ph type="title" idx="4294967295"/>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sz="3600" b="1" i="0" u="none" strike="noStrike" cap="none">
                <a:solidFill>
                  <a:srgbClr val="663300"/>
                </a:solidFill>
                <a:latin typeface="Tahoma"/>
                <a:ea typeface="Tahoma"/>
                <a:cs typeface="Tahoma"/>
                <a:sym typeface="Tahoma"/>
              </a:rPr>
              <a:t>Tóm tắt</a:t>
            </a:r>
            <a:endParaRPr/>
          </a:p>
        </p:txBody>
      </p:sp>
      <p:sp>
        <p:nvSpPr>
          <p:cNvPr id="114" name="Google Shape;114;p5"/>
          <p:cNvSpPr txBox="1">
            <a:spLocks noGrp="1"/>
          </p:cNvSpPr>
          <p:nvPr>
            <p:ph type="body" idx="4294967295"/>
          </p:nvPr>
        </p:nvSpPr>
        <p:spPr>
          <a:xfrm>
            <a:off x="457200" y="1524000"/>
            <a:ext cx="8382000" cy="51054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Khách hàng mục tiêu?</a:t>
            </a:r>
            <a:endParaRPr/>
          </a:p>
          <a:p>
            <a:pPr marL="342900" marR="0" lvl="0" indent="-342900" algn="l" rtl="0">
              <a:lnSpc>
                <a:spcPct val="100000"/>
              </a:lnSpc>
              <a:spcBef>
                <a:spcPts val="56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Sản phẩm?</a:t>
            </a:r>
            <a:endParaRPr sz="2800" b="0" i="0" u="none" strike="noStrike" cap="none">
              <a:solidFill>
                <a:srgbClr val="663300"/>
              </a:solidFill>
              <a:latin typeface="Tahoma"/>
              <a:ea typeface="Tahoma"/>
              <a:cs typeface="Tahoma"/>
              <a:sym typeface="Tahoma"/>
            </a:endParaRPr>
          </a:p>
          <a:p>
            <a:pPr marL="342900" marR="0" lvl="0" indent="-342900" algn="l" rtl="0">
              <a:lnSpc>
                <a:spcPct val="100000"/>
              </a:lnSpc>
              <a:spcBef>
                <a:spcPts val="56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Đối tác?</a:t>
            </a:r>
            <a:endParaRPr sz="2800" b="0" i="0" u="none" strike="noStrike" cap="none">
              <a:solidFill>
                <a:srgbClr val="663300"/>
              </a:solidFill>
              <a:latin typeface="Tahoma"/>
              <a:ea typeface="Tahoma"/>
              <a:cs typeface="Tahoma"/>
              <a:sym typeface="Tahoma"/>
            </a:endParaRPr>
          </a:p>
          <a:p>
            <a:pPr marL="342900" marR="0" lvl="0" indent="-342900" algn="l" rtl="0">
              <a:lnSpc>
                <a:spcPct val="100000"/>
              </a:lnSpc>
              <a:spcBef>
                <a:spcPts val="56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Đâu là các đặc trưng nổi bật?</a:t>
            </a:r>
            <a:endParaRPr/>
          </a:p>
          <a:p>
            <a:pPr marL="342900" marR="0" lvl="0" indent="-342900" algn="l" rtl="0">
              <a:lnSpc>
                <a:spcPct val="100000"/>
              </a:lnSpc>
              <a:spcBef>
                <a:spcPts val="56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Bạn đang giải quyết vấn đề gì của khách hàng?</a:t>
            </a:r>
            <a:endParaRPr/>
          </a:p>
          <a:p>
            <a:pPr marL="342900" marR="0" lvl="0" indent="-342900" algn="l" rtl="0">
              <a:lnSpc>
                <a:spcPct val="100000"/>
              </a:lnSpc>
              <a:spcBef>
                <a:spcPts val="56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Giải pháp của bạn là gì? </a:t>
            </a:r>
            <a:endParaRPr/>
          </a:p>
          <a:p>
            <a:pPr marL="342900" marR="0" lvl="0" indent="-342900" algn="l" rtl="0">
              <a:lnSpc>
                <a:spcPct val="100000"/>
              </a:lnSpc>
              <a:spcBef>
                <a:spcPts val="56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Tại sao khách hàng nên sử dụng giải pháp đó ở thời điểm hiện tại?</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3"/>
                                        </p:tgtEl>
                                        <p:attrNameLst>
                                          <p:attrName>style.visibility</p:attrName>
                                        </p:attrNameLst>
                                      </p:cBhvr>
                                      <p:to>
                                        <p:strVal val="visible"/>
                                      </p:to>
                                    </p:set>
                                    <p:animEffect transition="in" filter="fade">
                                      <p:cBhvr>
                                        <p:cTn id="7" dur="2000"/>
                                        <p:tgtEl>
                                          <p:spTgt spid="1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4">
                                            <p:txEl>
                                              <p:pRg st="0" end="0"/>
                                            </p:txEl>
                                          </p:spTgt>
                                        </p:tgtEl>
                                        <p:attrNameLst>
                                          <p:attrName>style.visibility</p:attrName>
                                        </p:attrNameLst>
                                      </p:cBhvr>
                                      <p:to>
                                        <p:strVal val="visible"/>
                                      </p:to>
                                    </p:set>
                                    <p:animEffect transition="in" filter="fade">
                                      <p:cBhvr>
                                        <p:cTn id="12" dur="2000"/>
                                        <p:tgtEl>
                                          <p:spTgt spid="1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4">
                                            <p:txEl>
                                              <p:pRg st="1" end="1"/>
                                            </p:txEl>
                                          </p:spTgt>
                                        </p:tgtEl>
                                        <p:attrNameLst>
                                          <p:attrName>style.visibility</p:attrName>
                                        </p:attrNameLst>
                                      </p:cBhvr>
                                      <p:to>
                                        <p:strVal val="visible"/>
                                      </p:to>
                                    </p:set>
                                    <p:animEffect transition="in" filter="fade">
                                      <p:cBhvr>
                                        <p:cTn id="17" dur="2000"/>
                                        <p:tgtEl>
                                          <p:spTgt spid="11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4">
                                            <p:txEl>
                                              <p:pRg st="2" end="2"/>
                                            </p:txEl>
                                          </p:spTgt>
                                        </p:tgtEl>
                                        <p:attrNameLst>
                                          <p:attrName>style.visibility</p:attrName>
                                        </p:attrNameLst>
                                      </p:cBhvr>
                                      <p:to>
                                        <p:strVal val="visible"/>
                                      </p:to>
                                    </p:set>
                                    <p:animEffect transition="in" filter="fade">
                                      <p:cBhvr>
                                        <p:cTn id="22" dur="2000"/>
                                        <p:tgtEl>
                                          <p:spTgt spid="11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4">
                                            <p:txEl>
                                              <p:pRg st="3" end="3"/>
                                            </p:txEl>
                                          </p:spTgt>
                                        </p:tgtEl>
                                        <p:attrNameLst>
                                          <p:attrName>style.visibility</p:attrName>
                                        </p:attrNameLst>
                                      </p:cBhvr>
                                      <p:to>
                                        <p:strVal val="visible"/>
                                      </p:to>
                                    </p:set>
                                    <p:animEffect transition="in" filter="fade">
                                      <p:cBhvr>
                                        <p:cTn id="27" dur="2000"/>
                                        <p:tgtEl>
                                          <p:spTgt spid="11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4">
                                            <p:txEl>
                                              <p:pRg st="4" end="4"/>
                                            </p:txEl>
                                          </p:spTgt>
                                        </p:tgtEl>
                                        <p:attrNameLst>
                                          <p:attrName>style.visibility</p:attrName>
                                        </p:attrNameLst>
                                      </p:cBhvr>
                                      <p:to>
                                        <p:strVal val="visible"/>
                                      </p:to>
                                    </p:set>
                                    <p:animEffect transition="in" filter="fade">
                                      <p:cBhvr>
                                        <p:cTn id="32" dur="2000"/>
                                        <p:tgtEl>
                                          <p:spTgt spid="11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4">
                                            <p:txEl>
                                              <p:pRg st="5" end="5"/>
                                            </p:txEl>
                                          </p:spTgt>
                                        </p:tgtEl>
                                        <p:attrNameLst>
                                          <p:attrName>style.visibility</p:attrName>
                                        </p:attrNameLst>
                                      </p:cBhvr>
                                      <p:to>
                                        <p:strVal val="visible"/>
                                      </p:to>
                                    </p:set>
                                    <p:animEffect transition="in" filter="fade">
                                      <p:cBhvr>
                                        <p:cTn id="37" dur="2000"/>
                                        <p:tgtEl>
                                          <p:spTgt spid="11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14">
                                            <p:txEl>
                                              <p:pRg st="6" end="6"/>
                                            </p:txEl>
                                          </p:spTgt>
                                        </p:tgtEl>
                                        <p:attrNameLst>
                                          <p:attrName>style.visibility</p:attrName>
                                        </p:attrNameLst>
                                      </p:cBhvr>
                                      <p:to>
                                        <p:strVal val="visible"/>
                                      </p:to>
                                    </p:set>
                                    <p:animEffect transition="in" filter="fade">
                                      <p:cBhvr>
                                        <p:cTn id="42" dur="2000"/>
                                        <p:tgtEl>
                                          <p:spTgt spid="11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gf5ac774d65_0_5"/>
          <p:cNvSpPr txBox="1">
            <a:spLocks noGrp="1"/>
          </p:cNvSpPr>
          <p:nvPr>
            <p:ph type="title" idx="4294967295"/>
          </p:nvPr>
        </p:nvSpPr>
        <p:spPr>
          <a:xfrm>
            <a:off x="457200" y="274625"/>
            <a:ext cx="71649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sz="2800" b="0" i="1">
                <a:solidFill>
                  <a:srgbClr val="663300"/>
                </a:solidFill>
              </a:rPr>
              <a:t>USPs - Điểm Độc Đáo - thực hành (15’)</a:t>
            </a:r>
            <a:endParaRPr sz="2800" b="0" i="1"/>
          </a:p>
        </p:txBody>
      </p:sp>
      <p:sp>
        <p:nvSpPr>
          <p:cNvPr id="120" name="Google Shape;120;gf5ac774d65_0_5"/>
          <p:cNvSpPr txBox="1">
            <a:spLocks noGrp="1"/>
          </p:cNvSpPr>
          <p:nvPr>
            <p:ph type="body" idx="4294967295"/>
          </p:nvPr>
        </p:nvSpPr>
        <p:spPr>
          <a:xfrm>
            <a:off x="457200" y="1524000"/>
            <a:ext cx="8382000" cy="51054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663300"/>
              </a:buClr>
              <a:buSzPts val="2800"/>
              <a:buFont typeface="Tahoma"/>
              <a:buChar char="•"/>
            </a:pPr>
            <a:r>
              <a:rPr lang="en-US" sz="2800">
                <a:solidFill>
                  <a:srgbClr val="663300"/>
                </a:solidFill>
              </a:rPr>
              <a:t>Các điểm độc đáo của bạn là gì?</a:t>
            </a:r>
            <a:endParaRPr sz="2800">
              <a:solidFill>
                <a:srgbClr val="663300"/>
              </a:solidFill>
            </a:endParaRPr>
          </a:p>
          <a:p>
            <a:pPr marL="742950" marR="0" lvl="1" indent="-285750" algn="l" rtl="0">
              <a:lnSpc>
                <a:spcPct val="100000"/>
              </a:lnSpc>
              <a:spcBef>
                <a:spcPts val="56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Sản phẩm?</a:t>
            </a:r>
            <a:endParaRPr sz="2800" b="0" i="0" u="none" strike="noStrike" cap="none">
              <a:solidFill>
                <a:srgbClr val="663300"/>
              </a:solidFill>
              <a:latin typeface="Tahoma"/>
              <a:ea typeface="Tahoma"/>
              <a:cs typeface="Tahoma"/>
              <a:sym typeface="Tahoma"/>
            </a:endParaRPr>
          </a:p>
          <a:p>
            <a:pPr marL="742950" marR="0" lvl="1" indent="-285750" algn="l" rtl="0">
              <a:lnSpc>
                <a:spcPct val="100000"/>
              </a:lnSpc>
              <a:spcBef>
                <a:spcPts val="560"/>
              </a:spcBef>
              <a:spcAft>
                <a:spcPts val="0"/>
              </a:spcAft>
              <a:buClr>
                <a:srgbClr val="663300"/>
              </a:buClr>
              <a:buSzPts val="2800"/>
              <a:buFont typeface="Tahoma"/>
              <a:buChar char="▪"/>
            </a:pPr>
            <a:r>
              <a:rPr lang="en-US" sz="2800">
                <a:solidFill>
                  <a:srgbClr val="663300"/>
                </a:solidFill>
              </a:rPr>
              <a:t>Dịch vụ</a:t>
            </a:r>
            <a:r>
              <a:rPr lang="en-US" sz="2800" b="0" i="0" u="none" strike="noStrike" cap="none">
                <a:solidFill>
                  <a:srgbClr val="663300"/>
                </a:solidFill>
                <a:latin typeface="Tahoma"/>
                <a:ea typeface="Tahoma"/>
                <a:cs typeface="Tahoma"/>
                <a:sym typeface="Tahoma"/>
              </a:rPr>
              <a:t>?</a:t>
            </a:r>
            <a:endParaRPr sz="2800" b="0" i="0" u="none" strike="noStrike" cap="none">
              <a:solidFill>
                <a:srgbClr val="663300"/>
              </a:solidFill>
              <a:latin typeface="Tahoma"/>
              <a:ea typeface="Tahoma"/>
              <a:cs typeface="Tahoma"/>
              <a:sym typeface="Tahoma"/>
            </a:endParaRPr>
          </a:p>
          <a:p>
            <a:pPr marL="742950" marR="0" lvl="1" indent="-285750" algn="l" rtl="0">
              <a:lnSpc>
                <a:spcPct val="100000"/>
              </a:lnSpc>
              <a:spcBef>
                <a:spcPts val="560"/>
              </a:spcBef>
              <a:spcAft>
                <a:spcPts val="0"/>
              </a:spcAft>
              <a:buClr>
                <a:srgbClr val="663300"/>
              </a:buClr>
              <a:buSzPts val="2800"/>
              <a:buChar char="▪"/>
            </a:pPr>
            <a:r>
              <a:rPr lang="en-US">
                <a:solidFill>
                  <a:srgbClr val="663300"/>
                </a:solidFill>
              </a:rPr>
              <a:t>Nguồn lực</a:t>
            </a:r>
            <a:endParaRPr>
              <a:solidFill>
                <a:srgbClr val="663300"/>
              </a:solidFill>
            </a:endParaRPr>
          </a:p>
          <a:p>
            <a:pPr marL="1143000" marR="0" lvl="2" indent="-228600" algn="l" rtl="0">
              <a:lnSpc>
                <a:spcPct val="100000"/>
              </a:lnSpc>
              <a:spcBef>
                <a:spcPts val="560"/>
              </a:spcBef>
              <a:spcAft>
                <a:spcPts val="0"/>
              </a:spcAft>
              <a:buClr>
                <a:srgbClr val="663300"/>
              </a:buClr>
              <a:buSzPts val="2400"/>
              <a:buChar char="✔"/>
            </a:pPr>
            <a:r>
              <a:rPr lang="en-US">
                <a:solidFill>
                  <a:srgbClr val="663300"/>
                </a:solidFill>
              </a:rPr>
              <a:t>=&gt; Nhận diện thương hiệu</a:t>
            </a:r>
            <a:endParaRPr>
              <a:solidFill>
                <a:srgbClr val="663300"/>
              </a:solidFill>
            </a:endParaRPr>
          </a:p>
          <a:p>
            <a:pPr marL="342900" marR="0" lvl="0" indent="-342900" algn="l" rtl="0">
              <a:lnSpc>
                <a:spcPct val="100000"/>
              </a:lnSpc>
              <a:spcBef>
                <a:spcPts val="560"/>
              </a:spcBef>
              <a:spcAft>
                <a:spcPts val="0"/>
              </a:spcAft>
              <a:buClr>
                <a:srgbClr val="663300"/>
              </a:buClr>
              <a:buSzPts val="2800"/>
              <a:buFont typeface="Tahoma"/>
              <a:buChar char="•"/>
            </a:pPr>
            <a:r>
              <a:rPr lang="en-US" sz="2800">
                <a:solidFill>
                  <a:srgbClr val="663300"/>
                </a:solidFill>
              </a:rPr>
              <a:t>Bạn đang làm gì để duy trì và phát huy?</a:t>
            </a:r>
            <a:endParaRPr/>
          </a:p>
          <a:p>
            <a:pPr marL="742950" marR="0" lvl="1" indent="-285750" algn="l" rtl="0">
              <a:lnSpc>
                <a:spcPct val="100000"/>
              </a:lnSpc>
              <a:spcBef>
                <a:spcPts val="560"/>
              </a:spcBef>
              <a:spcAft>
                <a:spcPts val="0"/>
              </a:spcAft>
              <a:buClr>
                <a:srgbClr val="663300"/>
              </a:buClr>
              <a:buSzPts val="2800"/>
              <a:buFont typeface="Tahoma"/>
              <a:buChar char="▪"/>
            </a:pPr>
            <a:r>
              <a:rPr lang="en-US">
                <a:solidFill>
                  <a:srgbClr val="663300"/>
                </a:solidFill>
              </a:rPr>
              <a:t>Quản trị</a:t>
            </a:r>
            <a:endParaRPr>
              <a:solidFill>
                <a:srgbClr val="663300"/>
              </a:solidFill>
            </a:endParaRPr>
          </a:p>
          <a:p>
            <a:pPr marL="742950" marR="0" lvl="1" indent="-285750" algn="l" rtl="0">
              <a:lnSpc>
                <a:spcPct val="100000"/>
              </a:lnSpc>
              <a:spcBef>
                <a:spcPts val="560"/>
              </a:spcBef>
              <a:spcAft>
                <a:spcPts val="0"/>
              </a:spcAft>
              <a:buClr>
                <a:srgbClr val="663300"/>
              </a:buClr>
              <a:buSzPts val="2800"/>
              <a:buChar char="▪"/>
            </a:pPr>
            <a:r>
              <a:rPr lang="en-US">
                <a:solidFill>
                  <a:srgbClr val="663300"/>
                </a:solidFill>
              </a:rPr>
              <a:t>Con người</a:t>
            </a:r>
            <a:endParaRPr>
              <a:solidFill>
                <a:srgbClr val="663300"/>
              </a:solidFill>
            </a:endParaRPr>
          </a:p>
          <a:p>
            <a:pPr marL="742950" marR="0" lvl="1" indent="-285750" algn="l" rtl="0">
              <a:lnSpc>
                <a:spcPct val="100000"/>
              </a:lnSpc>
              <a:spcBef>
                <a:spcPts val="560"/>
              </a:spcBef>
              <a:spcAft>
                <a:spcPts val="0"/>
              </a:spcAft>
              <a:buClr>
                <a:srgbClr val="663300"/>
              </a:buClr>
              <a:buSzPts val="2800"/>
              <a:buChar char="▪"/>
            </a:pPr>
            <a:r>
              <a:rPr lang="en-US">
                <a:solidFill>
                  <a:srgbClr val="663300"/>
                </a:solidFill>
              </a:rPr>
              <a:t>Công nghệ</a:t>
            </a:r>
            <a:endParaRPr>
              <a:solidFill>
                <a:srgbClr val="663300"/>
              </a:solidFill>
            </a:endParaRPr>
          </a:p>
          <a:p>
            <a:pPr marL="742950" marR="0" lvl="1" indent="-285750" algn="l" rtl="0">
              <a:lnSpc>
                <a:spcPct val="100000"/>
              </a:lnSpc>
              <a:spcBef>
                <a:spcPts val="560"/>
              </a:spcBef>
              <a:spcAft>
                <a:spcPts val="0"/>
              </a:spcAft>
              <a:buClr>
                <a:srgbClr val="663300"/>
              </a:buClr>
              <a:buSzPts val="2800"/>
              <a:buChar char="▪"/>
            </a:pPr>
            <a:r>
              <a:rPr lang="en-US">
                <a:solidFill>
                  <a:srgbClr val="663300"/>
                </a:solidFill>
              </a:rPr>
              <a:t>Marketing</a:t>
            </a:r>
            <a:endParaRPr>
              <a:solidFill>
                <a:srgbClr val="6633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9"/>
                                        </p:tgtEl>
                                        <p:attrNameLst>
                                          <p:attrName>style.visibility</p:attrName>
                                        </p:attrNameLst>
                                      </p:cBhvr>
                                      <p:to>
                                        <p:strVal val="visible"/>
                                      </p:to>
                                    </p:set>
                                    <p:animEffect transition="in" filter="fade">
                                      <p:cBhvr>
                                        <p:cTn id="7" dur="2000"/>
                                        <p:tgtEl>
                                          <p:spTgt spid="1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0">
                                            <p:txEl>
                                              <p:pRg st="0" end="0"/>
                                            </p:txEl>
                                          </p:spTgt>
                                        </p:tgtEl>
                                        <p:attrNameLst>
                                          <p:attrName>style.visibility</p:attrName>
                                        </p:attrNameLst>
                                      </p:cBhvr>
                                      <p:to>
                                        <p:strVal val="visible"/>
                                      </p:to>
                                    </p:set>
                                    <p:animEffect transition="in" filter="fade">
                                      <p:cBhvr>
                                        <p:cTn id="12" dur="2000"/>
                                        <p:tgtEl>
                                          <p:spTgt spid="1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0">
                                            <p:txEl>
                                              <p:pRg st="1" end="1"/>
                                            </p:txEl>
                                          </p:spTgt>
                                        </p:tgtEl>
                                        <p:attrNameLst>
                                          <p:attrName>style.visibility</p:attrName>
                                        </p:attrNameLst>
                                      </p:cBhvr>
                                      <p:to>
                                        <p:strVal val="visible"/>
                                      </p:to>
                                    </p:set>
                                    <p:animEffect transition="in" filter="fade">
                                      <p:cBhvr>
                                        <p:cTn id="17" dur="2000"/>
                                        <p:tgtEl>
                                          <p:spTgt spid="1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0">
                                            <p:txEl>
                                              <p:pRg st="2" end="2"/>
                                            </p:txEl>
                                          </p:spTgt>
                                        </p:tgtEl>
                                        <p:attrNameLst>
                                          <p:attrName>style.visibility</p:attrName>
                                        </p:attrNameLst>
                                      </p:cBhvr>
                                      <p:to>
                                        <p:strVal val="visible"/>
                                      </p:to>
                                    </p:set>
                                    <p:animEffect transition="in" filter="fade">
                                      <p:cBhvr>
                                        <p:cTn id="22" dur="2000"/>
                                        <p:tgtEl>
                                          <p:spTgt spid="1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0">
                                            <p:txEl>
                                              <p:pRg st="3" end="3"/>
                                            </p:txEl>
                                          </p:spTgt>
                                        </p:tgtEl>
                                        <p:attrNameLst>
                                          <p:attrName>style.visibility</p:attrName>
                                        </p:attrNameLst>
                                      </p:cBhvr>
                                      <p:to>
                                        <p:strVal val="visible"/>
                                      </p:to>
                                    </p:set>
                                    <p:animEffect transition="in" filter="fade">
                                      <p:cBhvr>
                                        <p:cTn id="27" dur="2000"/>
                                        <p:tgtEl>
                                          <p:spTgt spid="1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0">
                                            <p:txEl>
                                              <p:pRg st="4" end="4"/>
                                            </p:txEl>
                                          </p:spTgt>
                                        </p:tgtEl>
                                        <p:attrNameLst>
                                          <p:attrName>style.visibility</p:attrName>
                                        </p:attrNameLst>
                                      </p:cBhvr>
                                      <p:to>
                                        <p:strVal val="visible"/>
                                      </p:to>
                                    </p:set>
                                    <p:animEffect transition="in" filter="fade">
                                      <p:cBhvr>
                                        <p:cTn id="32" dur="2000"/>
                                        <p:tgtEl>
                                          <p:spTgt spid="12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20">
                                            <p:txEl>
                                              <p:pRg st="5" end="5"/>
                                            </p:txEl>
                                          </p:spTgt>
                                        </p:tgtEl>
                                        <p:attrNameLst>
                                          <p:attrName>style.visibility</p:attrName>
                                        </p:attrNameLst>
                                      </p:cBhvr>
                                      <p:to>
                                        <p:strVal val="visible"/>
                                      </p:to>
                                    </p:set>
                                    <p:animEffect transition="in" filter="fade">
                                      <p:cBhvr>
                                        <p:cTn id="37" dur="2000"/>
                                        <p:tgtEl>
                                          <p:spTgt spid="120">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20">
                                            <p:txEl>
                                              <p:pRg st="6" end="6"/>
                                            </p:txEl>
                                          </p:spTgt>
                                        </p:tgtEl>
                                        <p:attrNameLst>
                                          <p:attrName>style.visibility</p:attrName>
                                        </p:attrNameLst>
                                      </p:cBhvr>
                                      <p:to>
                                        <p:strVal val="visible"/>
                                      </p:to>
                                    </p:set>
                                    <p:animEffect transition="in" filter="fade">
                                      <p:cBhvr>
                                        <p:cTn id="42" dur="2000"/>
                                        <p:tgtEl>
                                          <p:spTgt spid="120">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20">
                                            <p:txEl>
                                              <p:pRg st="7" end="7"/>
                                            </p:txEl>
                                          </p:spTgt>
                                        </p:tgtEl>
                                        <p:attrNameLst>
                                          <p:attrName>style.visibility</p:attrName>
                                        </p:attrNameLst>
                                      </p:cBhvr>
                                      <p:to>
                                        <p:strVal val="visible"/>
                                      </p:to>
                                    </p:set>
                                    <p:animEffect transition="in" filter="fade">
                                      <p:cBhvr>
                                        <p:cTn id="47" dur="2000"/>
                                        <p:tgtEl>
                                          <p:spTgt spid="120">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20">
                                            <p:txEl>
                                              <p:pRg st="8" end="8"/>
                                            </p:txEl>
                                          </p:spTgt>
                                        </p:tgtEl>
                                        <p:attrNameLst>
                                          <p:attrName>style.visibility</p:attrName>
                                        </p:attrNameLst>
                                      </p:cBhvr>
                                      <p:to>
                                        <p:strVal val="visible"/>
                                      </p:to>
                                    </p:set>
                                    <p:animEffect transition="in" filter="fade">
                                      <p:cBhvr>
                                        <p:cTn id="52" dur="2000"/>
                                        <p:tgtEl>
                                          <p:spTgt spid="120">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20">
                                            <p:txEl>
                                              <p:pRg st="9" end="9"/>
                                            </p:txEl>
                                          </p:spTgt>
                                        </p:tgtEl>
                                        <p:attrNameLst>
                                          <p:attrName>style.visibility</p:attrName>
                                        </p:attrNameLst>
                                      </p:cBhvr>
                                      <p:to>
                                        <p:strVal val="visible"/>
                                      </p:to>
                                    </p:set>
                                    <p:animEffect transition="in" filter="fade">
                                      <p:cBhvr>
                                        <p:cTn id="57" dur="2000"/>
                                        <p:tgtEl>
                                          <p:spTgt spid="12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6"/>
          <p:cNvSpPr txBox="1">
            <a:spLocks noGrp="1"/>
          </p:cNvSpPr>
          <p:nvPr>
            <p:ph type="title" idx="4294967295"/>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sz="3600" b="1" i="0" u="none" strike="noStrike" cap="none">
                <a:solidFill>
                  <a:srgbClr val="663300"/>
                </a:solidFill>
                <a:latin typeface="Tahoma"/>
                <a:ea typeface="Tahoma"/>
                <a:cs typeface="Tahoma"/>
                <a:sym typeface="Tahoma"/>
              </a:rPr>
              <a:t>Định giá</a:t>
            </a:r>
            <a:endParaRPr/>
          </a:p>
        </p:txBody>
      </p:sp>
      <p:sp>
        <p:nvSpPr>
          <p:cNvPr id="126" name="Google Shape;126;p6"/>
          <p:cNvSpPr txBox="1">
            <a:spLocks noGrp="1"/>
          </p:cNvSpPr>
          <p:nvPr>
            <p:ph type="body" idx="4294967295"/>
          </p:nvPr>
        </p:nvSpPr>
        <p:spPr>
          <a:xfrm>
            <a:off x="457200" y="1524000"/>
            <a:ext cx="8382000" cy="51054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Giá thành + xx%</a:t>
            </a:r>
            <a:endParaRPr/>
          </a:p>
          <a:p>
            <a:pPr marL="342900" marR="0" lvl="0" indent="-342900" algn="l" rtl="0">
              <a:lnSpc>
                <a:spcPct val="100000"/>
              </a:lnSpc>
              <a:spcBef>
                <a:spcPts val="48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Giá cả tương xứng với giá trị của nó (khách hàng đánh giá)</a:t>
            </a:r>
            <a:endParaRPr/>
          </a:p>
          <a:p>
            <a:pPr marL="342900" marR="0" lvl="0" indent="-342900" algn="l" rtl="0">
              <a:lnSpc>
                <a:spcPct val="100000"/>
              </a:lnSpc>
              <a:spcBef>
                <a:spcPts val="48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Giá của sản phẩm công ty đối thủ</a:t>
            </a:r>
            <a:endParaRPr/>
          </a:p>
          <a:p>
            <a:pPr marL="342900" marR="0" lvl="0" indent="-342900" algn="l" rtl="0">
              <a:lnSpc>
                <a:spcPct val="100000"/>
              </a:lnSpc>
              <a:spcBef>
                <a:spcPts val="48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Độ nhạy cảm về giá của khách hàng</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5"/>
                                        </p:tgtEl>
                                        <p:attrNameLst>
                                          <p:attrName>style.visibility</p:attrName>
                                        </p:attrNameLst>
                                      </p:cBhvr>
                                      <p:to>
                                        <p:strVal val="visible"/>
                                      </p:to>
                                    </p:set>
                                    <p:animEffect transition="in" filter="fade">
                                      <p:cBhvr>
                                        <p:cTn id="7" dur="2000"/>
                                        <p:tgtEl>
                                          <p:spTgt spid="1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6">
                                            <p:txEl>
                                              <p:pRg st="0" end="0"/>
                                            </p:txEl>
                                          </p:spTgt>
                                        </p:tgtEl>
                                        <p:attrNameLst>
                                          <p:attrName>style.visibility</p:attrName>
                                        </p:attrNameLst>
                                      </p:cBhvr>
                                      <p:to>
                                        <p:strVal val="visible"/>
                                      </p:to>
                                    </p:set>
                                    <p:animEffect transition="in" filter="fade">
                                      <p:cBhvr>
                                        <p:cTn id="12" dur="2000"/>
                                        <p:tgtEl>
                                          <p:spTgt spid="12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6">
                                            <p:txEl>
                                              <p:pRg st="1" end="1"/>
                                            </p:txEl>
                                          </p:spTgt>
                                        </p:tgtEl>
                                        <p:attrNameLst>
                                          <p:attrName>style.visibility</p:attrName>
                                        </p:attrNameLst>
                                      </p:cBhvr>
                                      <p:to>
                                        <p:strVal val="visible"/>
                                      </p:to>
                                    </p:set>
                                    <p:animEffect transition="in" filter="fade">
                                      <p:cBhvr>
                                        <p:cTn id="17" dur="2000"/>
                                        <p:tgtEl>
                                          <p:spTgt spid="12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6">
                                            <p:txEl>
                                              <p:pRg st="2" end="2"/>
                                            </p:txEl>
                                          </p:spTgt>
                                        </p:tgtEl>
                                        <p:attrNameLst>
                                          <p:attrName>style.visibility</p:attrName>
                                        </p:attrNameLst>
                                      </p:cBhvr>
                                      <p:to>
                                        <p:strVal val="visible"/>
                                      </p:to>
                                    </p:set>
                                    <p:animEffect transition="in" filter="fade">
                                      <p:cBhvr>
                                        <p:cTn id="22" dur="2000"/>
                                        <p:tgtEl>
                                          <p:spTgt spid="12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6">
                                            <p:txEl>
                                              <p:pRg st="3" end="3"/>
                                            </p:txEl>
                                          </p:spTgt>
                                        </p:tgtEl>
                                        <p:attrNameLst>
                                          <p:attrName>style.visibility</p:attrName>
                                        </p:attrNameLst>
                                      </p:cBhvr>
                                      <p:to>
                                        <p:strVal val="visible"/>
                                      </p:to>
                                    </p:set>
                                    <p:animEffect transition="in" filter="fade">
                                      <p:cBhvr>
                                        <p:cTn id="27" dur="2000"/>
                                        <p:tgtEl>
                                          <p:spTgt spid="12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7"/>
          <p:cNvSpPr txBox="1">
            <a:spLocks noGrp="1"/>
          </p:cNvSpPr>
          <p:nvPr>
            <p:ph type="title" idx="4294967295"/>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sz="3600" b="1" i="0" u="none" strike="noStrike" cap="none">
                <a:solidFill>
                  <a:srgbClr val="663300"/>
                </a:solidFill>
                <a:latin typeface="Tahoma"/>
                <a:ea typeface="Tahoma"/>
                <a:cs typeface="Tahoma"/>
                <a:sym typeface="Tahoma"/>
              </a:rPr>
              <a:t>Kênh marketing</a:t>
            </a:r>
            <a:endParaRPr/>
          </a:p>
        </p:txBody>
      </p:sp>
      <p:sp>
        <p:nvSpPr>
          <p:cNvPr id="132" name="Google Shape;132;p7"/>
          <p:cNvSpPr txBox="1">
            <a:spLocks noGrp="1"/>
          </p:cNvSpPr>
          <p:nvPr>
            <p:ph type="body" idx="4294967295"/>
          </p:nvPr>
        </p:nvSpPr>
        <p:spPr>
          <a:xfrm>
            <a:off x="457200" y="1524000"/>
            <a:ext cx="8382000" cy="5105400"/>
          </a:xfrm>
          <a:prstGeom prst="rect">
            <a:avLst/>
          </a:prstGeom>
          <a:noFill/>
          <a:ln>
            <a:noFill/>
          </a:ln>
        </p:spPr>
        <p:txBody>
          <a:bodyPr spcFirstLastPara="1" wrap="square" lIns="91425" tIns="45700" rIns="91425" bIns="45700" anchor="t" anchorCtr="0">
            <a:noAutofit/>
          </a:bodyPr>
          <a:lstStyle/>
          <a:p>
            <a:pPr marL="342900" marR="0" lvl="0" indent="-368300" algn="l" rtl="0">
              <a:lnSpc>
                <a:spcPct val="100000"/>
              </a:lnSpc>
              <a:spcBef>
                <a:spcPts val="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Tiếp thị nội dung </a:t>
            </a:r>
            <a:endParaRPr sz="2400"/>
          </a:p>
          <a:p>
            <a:pPr marL="342900" marR="0" lvl="0" indent="-368300" algn="l" rtl="0">
              <a:lnSpc>
                <a:spcPct val="100000"/>
              </a:lnSpc>
              <a:spcBef>
                <a:spcPts val="40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Mạng xã hội: Facebook, sàn thương mại điện tử (Tiki, Lazada, Shopee,…) hay sàn thương mại nước ngoài (Amazon, Alibaba,..)</a:t>
            </a:r>
            <a:endParaRPr sz="2400"/>
          </a:p>
          <a:p>
            <a:pPr marL="342900" marR="0" lvl="0" indent="-368300" algn="l" rtl="0">
              <a:lnSpc>
                <a:spcPct val="100000"/>
              </a:lnSpc>
              <a:spcBef>
                <a:spcPts val="40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POS: thông qua nhà phân phối, siêu thị, tạp hóa, chợ,…</a:t>
            </a:r>
            <a:endParaRPr sz="2400"/>
          </a:p>
          <a:p>
            <a:pPr marL="342900" marR="0" lvl="0" indent="-368300" algn="l" rtl="0">
              <a:lnSpc>
                <a:spcPct val="100000"/>
              </a:lnSpc>
              <a:spcBef>
                <a:spcPts val="40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Website: Thực hiện SEO để tiếp cận khách hàng tự nhiên thông qua các công cụ tìm kiếm hoặc quảng cáo</a:t>
            </a:r>
            <a:endParaRPr sz="2400"/>
          </a:p>
          <a:p>
            <a:pPr marL="342900" marR="0" lvl="0" indent="-368300" algn="l" rtl="0">
              <a:lnSpc>
                <a:spcPct val="100000"/>
              </a:lnSpc>
              <a:spcBef>
                <a:spcPts val="40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Youtube: Tạo kênh video giới thiệu sản phẩm để thu hút nhóm đối tượng thích xem</a:t>
            </a:r>
            <a:endParaRPr sz="2400"/>
          </a:p>
          <a:p>
            <a:pPr marL="342900" marR="0" lvl="0" indent="-368300" algn="l" rtl="0">
              <a:lnSpc>
                <a:spcPct val="100000"/>
              </a:lnSpc>
              <a:spcBef>
                <a:spcPts val="400"/>
              </a:spcBef>
              <a:spcAft>
                <a:spcPts val="0"/>
              </a:spcAft>
              <a:buClr>
                <a:srgbClr val="663300"/>
              </a:buClr>
              <a:buSzPts val="2400"/>
              <a:buFont typeface="Tahoma"/>
              <a:buChar char="•"/>
            </a:pPr>
            <a:r>
              <a:rPr lang="en-US" sz="2400" b="0" i="0" u="none" strike="noStrike" cap="none">
                <a:solidFill>
                  <a:srgbClr val="663300"/>
                </a:solidFill>
                <a:latin typeface="Tahoma"/>
                <a:ea typeface="Tahoma"/>
                <a:cs typeface="Tahoma"/>
                <a:sym typeface="Tahoma"/>
              </a:rPr>
              <a:t>Tiktok: Kênh video ngắn phổ biến và thú vị nhất thế giới. Hãy làm gì đó thú vị trên này (ví dụ, cover lại trend tiktok) để nhận được lượt tiếp cận, danh tiếng dễ dàng.</a:t>
            </a:r>
            <a:endParaRPr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1"/>
                                        </p:tgtEl>
                                        <p:attrNameLst>
                                          <p:attrName>style.visibility</p:attrName>
                                        </p:attrNameLst>
                                      </p:cBhvr>
                                      <p:to>
                                        <p:strVal val="visible"/>
                                      </p:to>
                                    </p:set>
                                    <p:animEffect transition="in" filter="fade">
                                      <p:cBhvr>
                                        <p:cTn id="7" dur="2000"/>
                                        <p:tgtEl>
                                          <p:spTgt spid="1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2">
                                            <p:txEl>
                                              <p:pRg st="0" end="0"/>
                                            </p:txEl>
                                          </p:spTgt>
                                        </p:tgtEl>
                                        <p:attrNameLst>
                                          <p:attrName>style.visibility</p:attrName>
                                        </p:attrNameLst>
                                      </p:cBhvr>
                                      <p:to>
                                        <p:strVal val="visible"/>
                                      </p:to>
                                    </p:set>
                                    <p:animEffect transition="in" filter="fade">
                                      <p:cBhvr>
                                        <p:cTn id="12" dur="2000"/>
                                        <p:tgtEl>
                                          <p:spTgt spid="13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2">
                                            <p:txEl>
                                              <p:pRg st="1" end="1"/>
                                            </p:txEl>
                                          </p:spTgt>
                                        </p:tgtEl>
                                        <p:attrNameLst>
                                          <p:attrName>style.visibility</p:attrName>
                                        </p:attrNameLst>
                                      </p:cBhvr>
                                      <p:to>
                                        <p:strVal val="visible"/>
                                      </p:to>
                                    </p:set>
                                    <p:animEffect transition="in" filter="fade">
                                      <p:cBhvr>
                                        <p:cTn id="17" dur="2000"/>
                                        <p:tgtEl>
                                          <p:spTgt spid="13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2">
                                            <p:txEl>
                                              <p:pRg st="2" end="2"/>
                                            </p:txEl>
                                          </p:spTgt>
                                        </p:tgtEl>
                                        <p:attrNameLst>
                                          <p:attrName>style.visibility</p:attrName>
                                        </p:attrNameLst>
                                      </p:cBhvr>
                                      <p:to>
                                        <p:strVal val="visible"/>
                                      </p:to>
                                    </p:set>
                                    <p:animEffect transition="in" filter="fade">
                                      <p:cBhvr>
                                        <p:cTn id="22" dur="2000"/>
                                        <p:tgtEl>
                                          <p:spTgt spid="13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2">
                                            <p:txEl>
                                              <p:pRg st="3" end="3"/>
                                            </p:txEl>
                                          </p:spTgt>
                                        </p:tgtEl>
                                        <p:attrNameLst>
                                          <p:attrName>style.visibility</p:attrName>
                                        </p:attrNameLst>
                                      </p:cBhvr>
                                      <p:to>
                                        <p:strVal val="visible"/>
                                      </p:to>
                                    </p:set>
                                    <p:animEffect transition="in" filter="fade">
                                      <p:cBhvr>
                                        <p:cTn id="27" dur="2000"/>
                                        <p:tgtEl>
                                          <p:spTgt spid="13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2">
                                            <p:txEl>
                                              <p:pRg st="4" end="4"/>
                                            </p:txEl>
                                          </p:spTgt>
                                        </p:tgtEl>
                                        <p:attrNameLst>
                                          <p:attrName>style.visibility</p:attrName>
                                        </p:attrNameLst>
                                      </p:cBhvr>
                                      <p:to>
                                        <p:strVal val="visible"/>
                                      </p:to>
                                    </p:set>
                                    <p:animEffect transition="in" filter="fade">
                                      <p:cBhvr>
                                        <p:cTn id="32" dur="2000"/>
                                        <p:tgtEl>
                                          <p:spTgt spid="132">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2">
                                            <p:txEl>
                                              <p:pRg st="5" end="5"/>
                                            </p:txEl>
                                          </p:spTgt>
                                        </p:tgtEl>
                                        <p:attrNameLst>
                                          <p:attrName>style.visibility</p:attrName>
                                        </p:attrNameLst>
                                      </p:cBhvr>
                                      <p:to>
                                        <p:strVal val="visible"/>
                                      </p:to>
                                    </p:set>
                                    <p:animEffect transition="in" filter="fade">
                                      <p:cBhvr>
                                        <p:cTn id="37" dur="2000"/>
                                        <p:tgtEl>
                                          <p:spTgt spid="13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gf5ac774d65_0_0"/>
          <p:cNvSpPr txBox="1">
            <a:spLocks noGrp="1"/>
          </p:cNvSpPr>
          <p:nvPr>
            <p:ph type="title" idx="4294967295"/>
          </p:nvPr>
        </p:nvSpPr>
        <p:spPr>
          <a:xfrm>
            <a:off x="457200" y="274625"/>
            <a:ext cx="71271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b="0" i="1">
                <a:solidFill>
                  <a:srgbClr val="663300"/>
                </a:solidFill>
              </a:rPr>
              <a:t>Kênh marketing - thực hành (15’)</a:t>
            </a:r>
            <a:endParaRPr b="0" i="1"/>
          </a:p>
        </p:txBody>
      </p:sp>
      <p:sp>
        <p:nvSpPr>
          <p:cNvPr id="138" name="Google Shape;138;gf5ac774d65_0_0"/>
          <p:cNvSpPr txBox="1">
            <a:spLocks noGrp="1"/>
          </p:cNvSpPr>
          <p:nvPr>
            <p:ph type="body" idx="4294967295"/>
          </p:nvPr>
        </p:nvSpPr>
        <p:spPr>
          <a:xfrm>
            <a:off x="457200" y="1594225"/>
            <a:ext cx="8382000" cy="48771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400"/>
              </a:spcBef>
              <a:spcAft>
                <a:spcPts val="0"/>
              </a:spcAft>
              <a:buClr>
                <a:srgbClr val="663300"/>
              </a:buClr>
              <a:buSzPts val="2000"/>
              <a:buFont typeface="Tahoma"/>
              <a:buChar char="•"/>
            </a:pPr>
            <a:r>
              <a:rPr lang="en-US" sz="2000">
                <a:solidFill>
                  <a:srgbClr val="663300"/>
                </a:solidFill>
              </a:rPr>
              <a:t>Mô phỏng các kênh marketing hiện có và % khách hàng ước tính mang lại. Vd với Bác Tôm</a:t>
            </a:r>
            <a:endParaRPr sz="2000">
              <a:solidFill>
                <a:srgbClr val="663300"/>
              </a:solidFill>
            </a:endParaRPr>
          </a:p>
          <a:p>
            <a:pPr marL="342900" lvl="0" indent="-266700" algn="l" rtl="0">
              <a:spcBef>
                <a:spcPts val="400"/>
              </a:spcBef>
              <a:spcAft>
                <a:spcPts val="0"/>
              </a:spcAft>
              <a:buClr>
                <a:srgbClr val="663300"/>
              </a:buClr>
              <a:buSzPts val="2000"/>
              <a:buFont typeface="Noto Sans Symbols"/>
              <a:buChar char="•"/>
            </a:pPr>
            <a:r>
              <a:rPr lang="en-US" sz="2000">
                <a:solidFill>
                  <a:srgbClr val="663300"/>
                </a:solidFill>
              </a:rPr>
              <a:t>POS &gt; 80%</a:t>
            </a:r>
            <a:endParaRPr sz="2000">
              <a:solidFill>
                <a:srgbClr val="663300"/>
              </a:solidFill>
            </a:endParaRPr>
          </a:p>
          <a:p>
            <a:pPr marL="342900" lvl="0" indent="-266700" algn="l" rtl="0">
              <a:spcBef>
                <a:spcPts val="400"/>
              </a:spcBef>
              <a:spcAft>
                <a:spcPts val="0"/>
              </a:spcAft>
              <a:buClr>
                <a:srgbClr val="663300"/>
              </a:buClr>
              <a:buSzPts val="2000"/>
              <a:buFont typeface="Noto Sans Symbols"/>
              <a:buChar char="•"/>
            </a:pPr>
            <a:r>
              <a:rPr lang="en-US" sz="2000">
                <a:solidFill>
                  <a:srgbClr val="663300"/>
                </a:solidFill>
              </a:rPr>
              <a:t>Online &lt; 20%</a:t>
            </a:r>
            <a:endParaRPr sz="2000">
              <a:solidFill>
                <a:srgbClr val="663300"/>
              </a:solidFill>
            </a:endParaRPr>
          </a:p>
          <a:p>
            <a:pPr marL="742950" lvl="1" indent="-234950" algn="l" rtl="0">
              <a:spcBef>
                <a:spcPts val="400"/>
              </a:spcBef>
              <a:spcAft>
                <a:spcPts val="0"/>
              </a:spcAft>
              <a:buClr>
                <a:srgbClr val="663300"/>
              </a:buClr>
              <a:buSzPts val="2000"/>
              <a:buChar char="▪"/>
            </a:pPr>
            <a:r>
              <a:rPr lang="en-US" sz="2000">
                <a:solidFill>
                  <a:srgbClr val="663300"/>
                </a:solidFill>
              </a:rPr>
              <a:t>facebook</a:t>
            </a:r>
            <a:endParaRPr sz="2000">
              <a:solidFill>
                <a:srgbClr val="663300"/>
              </a:solidFill>
            </a:endParaRPr>
          </a:p>
          <a:p>
            <a:pPr marL="742950" lvl="1" indent="-234950" algn="l" rtl="0">
              <a:spcBef>
                <a:spcPts val="400"/>
              </a:spcBef>
              <a:spcAft>
                <a:spcPts val="0"/>
              </a:spcAft>
              <a:buClr>
                <a:srgbClr val="663300"/>
              </a:buClr>
              <a:buSzPts val="2000"/>
              <a:buChar char="▪"/>
            </a:pPr>
            <a:r>
              <a:rPr lang="en-US" sz="2000">
                <a:solidFill>
                  <a:srgbClr val="663300"/>
                </a:solidFill>
              </a:rPr>
              <a:t>web</a:t>
            </a:r>
            <a:endParaRPr sz="2000">
              <a:solidFill>
                <a:srgbClr val="663300"/>
              </a:solidFill>
            </a:endParaRPr>
          </a:p>
          <a:p>
            <a:pPr marL="742950" lvl="1" indent="-234950" algn="l" rtl="0">
              <a:spcBef>
                <a:spcPts val="400"/>
              </a:spcBef>
              <a:spcAft>
                <a:spcPts val="0"/>
              </a:spcAft>
              <a:buClr>
                <a:srgbClr val="663300"/>
              </a:buClr>
              <a:buSzPts val="2000"/>
              <a:buChar char="▪"/>
            </a:pPr>
            <a:r>
              <a:rPr lang="en-US" sz="2000">
                <a:solidFill>
                  <a:srgbClr val="663300"/>
                </a:solidFill>
              </a:rPr>
              <a:t>phone</a:t>
            </a:r>
            <a:endParaRPr sz="2000">
              <a:solidFill>
                <a:srgbClr val="663300"/>
              </a:solidFill>
            </a:endParaRPr>
          </a:p>
          <a:p>
            <a:pPr marL="742950" lvl="1" indent="-234950" algn="l" rtl="0">
              <a:spcBef>
                <a:spcPts val="400"/>
              </a:spcBef>
              <a:spcAft>
                <a:spcPts val="0"/>
              </a:spcAft>
              <a:buClr>
                <a:srgbClr val="663300"/>
              </a:buClr>
              <a:buSzPts val="2000"/>
              <a:buChar char="▪"/>
            </a:pPr>
            <a:r>
              <a:rPr lang="en-US" sz="2000">
                <a:solidFill>
                  <a:srgbClr val="663300"/>
                </a:solidFill>
              </a:rPr>
              <a:t>TMDT</a:t>
            </a:r>
            <a:endParaRPr sz="2000">
              <a:solidFill>
                <a:srgbClr val="663300"/>
              </a:solidFill>
            </a:endParaRPr>
          </a:p>
          <a:p>
            <a:pPr marL="742950" lvl="1" indent="-234950" algn="l" rtl="0">
              <a:spcBef>
                <a:spcPts val="400"/>
              </a:spcBef>
              <a:spcAft>
                <a:spcPts val="0"/>
              </a:spcAft>
              <a:buClr>
                <a:srgbClr val="663300"/>
              </a:buClr>
              <a:buSzPts val="2000"/>
              <a:buChar char="▪"/>
            </a:pPr>
            <a:r>
              <a:rPr lang="en-US" sz="2000">
                <a:solidFill>
                  <a:srgbClr val="663300"/>
                </a:solidFill>
              </a:rPr>
              <a:t>farm tours, product test</a:t>
            </a:r>
            <a:endParaRPr sz="2000">
              <a:solidFill>
                <a:srgbClr val="663300"/>
              </a:solidFill>
            </a:endParaRPr>
          </a:p>
          <a:p>
            <a:pPr marL="342900" marR="0" lvl="0" indent="-342900" algn="l" rtl="0">
              <a:lnSpc>
                <a:spcPct val="100000"/>
              </a:lnSpc>
              <a:spcBef>
                <a:spcPts val="400"/>
              </a:spcBef>
              <a:spcAft>
                <a:spcPts val="0"/>
              </a:spcAft>
              <a:buClr>
                <a:srgbClr val="663300"/>
              </a:buClr>
              <a:buSzPts val="2000"/>
              <a:buChar char="•"/>
            </a:pPr>
            <a:r>
              <a:rPr lang="en-US" sz="2000">
                <a:solidFill>
                  <a:srgbClr val="663300"/>
                </a:solidFill>
              </a:rPr>
              <a:t>Làm sao để cải tiến?</a:t>
            </a:r>
            <a:endParaRPr sz="2000">
              <a:solidFill>
                <a:srgbClr val="663300"/>
              </a:solidFill>
            </a:endParaRPr>
          </a:p>
          <a:p>
            <a:pPr marL="742950" marR="0" lvl="1" indent="-234950" algn="l" rtl="0">
              <a:lnSpc>
                <a:spcPct val="100000"/>
              </a:lnSpc>
              <a:spcBef>
                <a:spcPts val="400"/>
              </a:spcBef>
              <a:spcAft>
                <a:spcPts val="0"/>
              </a:spcAft>
              <a:buClr>
                <a:srgbClr val="663300"/>
              </a:buClr>
              <a:buSzPts val="2000"/>
              <a:buChar char="▪"/>
            </a:pPr>
            <a:r>
              <a:rPr lang="en-US" sz="2000">
                <a:solidFill>
                  <a:srgbClr val="663300"/>
                </a:solidFill>
              </a:rPr>
              <a:t>facebook?</a:t>
            </a:r>
            <a:endParaRPr sz="2000">
              <a:solidFill>
                <a:srgbClr val="663300"/>
              </a:solidFill>
            </a:endParaRPr>
          </a:p>
          <a:p>
            <a:pPr marL="742950" marR="0" lvl="1" indent="-234950" algn="l" rtl="0">
              <a:lnSpc>
                <a:spcPct val="100000"/>
              </a:lnSpc>
              <a:spcBef>
                <a:spcPts val="400"/>
              </a:spcBef>
              <a:spcAft>
                <a:spcPts val="0"/>
              </a:spcAft>
              <a:buClr>
                <a:srgbClr val="663300"/>
              </a:buClr>
              <a:buSzPts val="2000"/>
              <a:buChar char="▪"/>
            </a:pPr>
            <a:r>
              <a:rPr lang="en-US" sz="2000">
                <a:solidFill>
                  <a:srgbClr val="663300"/>
                </a:solidFill>
              </a:rPr>
              <a:t>TMDT?</a:t>
            </a:r>
            <a:endParaRPr sz="2000">
              <a:solidFill>
                <a:srgbClr val="6633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7"/>
                                        </p:tgtEl>
                                        <p:attrNameLst>
                                          <p:attrName>style.visibility</p:attrName>
                                        </p:attrNameLst>
                                      </p:cBhvr>
                                      <p:to>
                                        <p:strVal val="visible"/>
                                      </p:to>
                                    </p:set>
                                    <p:animEffect transition="in" filter="fade">
                                      <p:cBhvr>
                                        <p:cTn id="7" dur="2000"/>
                                        <p:tgtEl>
                                          <p:spTgt spid="13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8">
                                            <p:txEl>
                                              <p:pRg st="0" end="0"/>
                                            </p:txEl>
                                          </p:spTgt>
                                        </p:tgtEl>
                                        <p:attrNameLst>
                                          <p:attrName>style.visibility</p:attrName>
                                        </p:attrNameLst>
                                      </p:cBhvr>
                                      <p:to>
                                        <p:strVal val="visible"/>
                                      </p:to>
                                    </p:set>
                                    <p:animEffect transition="in" filter="fade">
                                      <p:cBhvr>
                                        <p:cTn id="12" dur="2000"/>
                                        <p:tgtEl>
                                          <p:spTgt spid="13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8">
                                            <p:txEl>
                                              <p:pRg st="1" end="1"/>
                                            </p:txEl>
                                          </p:spTgt>
                                        </p:tgtEl>
                                        <p:attrNameLst>
                                          <p:attrName>style.visibility</p:attrName>
                                        </p:attrNameLst>
                                      </p:cBhvr>
                                      <p:to>
                                        <p:strVal val="visible"/>
                                      </p:to>
                                    </p:set>
                                    <p:animEffect transition="in" filter="fade">
                                      <p:cBhvr>
                                        <p:cTn id="17" dur="2000"/>
                                        <p:tgtEl>
                                          <p:spTgt spid="13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8">
                                            <p:txEl>
                                              <p:pRg st="2" end="2"/>
                                            </p:txEl>
                                          </p:spTgt>
                                        </p:tgtEl>
                                        <p:attrNameLst>
                                          <p:attrName>style.visibility</p:attrName>
                                        </p:attrNameLst>
                                      </p:cBhvr>
                                      <p:to>
                                        <p:strVal val="visible"/>
                                      </p:to>
                                    </p:set>
                                    <p:animEffect transition="in" filter="fade">
                                      <p:cBhvr>
                                        <p:cTn id="22" dur="2000"/>
                                        <p:tgtEl>
                                          <p:spTgt spid="13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8">
                                            <p:txEl>
                                              <p:pRg st="3" end="3"/>
                                            </p:txEl>
                                          </p:spTgt>
                                        </p:tgtEl>
                                        <p:attrNameLst>
                                          <p:attrName>style.visibility</p:attrName>
                                        </p:attrNameLst>
                                      </p:cBhvr>
                                      <p:to>
                                        <p:strVal val="visible"/>
                                      </p:to>
                                    </p:set>
                                    <p:animEffect transition="in" filter="fade">
                                      <p:cBhvr>
                                        <p:cTn id="27" dur="2000"/>
                                        <p:tgtEl>
                                          <p:spTgt spid="13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8">
                                            <p:txEl>
                                              <p:pRg st="4" end="4"/>
                                            </p:txEl>
                                          </p:spTgt>
                                        </p:tgtEl>
                                        <p:attrNameLst>
                                          <p:attrName>style.visibility</p:attrName>
                                        </p:attrNameLst>
                                      </p:cBhvr>
                                      <p:to>
                                        <p:strVal val="visible"/>
                                      </p:to>
                                    </p:set>
                                    <p:animEffect transition="in" filter="fade">
                                      <p:cBhvr>
                                        <p:cTn id="32" dur="2000"/>
                                        <p:tgtEl>
                                          <p:spTgt spid="138">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8">
                                            <p:txEl>
                                              <p:pRg st="5" end="5"/>
                                            </p:txEl>
                                          </p:spTgt>
                                        </p:tgtEl>
                                        <p:attrNameLst>
                                          <p:attrName>style.visibility</p:attrName>
                                        </p:attrNameLst>
                                      </p:cBhvr>
                                      <p:to>
                                        <p:strVal val="visible"/>
                                      </p:to>
                                    </p:set>
                                    <p:animEffect transition="in" filter="fade">
                                      <p:cBhvr>
                                        <p:cTn id="37" dur="2000"/>
                                        <p:tgtEl>
                                          <p:spTgt spid="138">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38">
                                            <p:txEl>
                                              <p:pRg st="6" end="6"/>
                                            </p:txEl>
                                          </p:spTgt>
                                        </p:tgtEl>
                                        <p:attrNameLst>
                                          <p:attrName>style.visibility</p:attrName>
                                        </p:attrNameLst>
                                      </p:cBhvr>
                                      <p:to>
                                        <p:strVal val="visible"/>
                                      </p:to>
                                    </p:set>
                                    <p:animEffect transition="in" filter="fade">
                                      <p:cBhvr>
                                        <p:cTn id="42" dur="2000"/>
                                        <p:tgtEl>
                                          <p:spTgt spid="138">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38">
                                            <p:txEl>
                                              <p:pRg st="7" end="7"/>
                                            </p:txEl>
                                          </p:spTgt>
                                        </p:tgtEl>
                                        <p:attrNameLst>
                                          <p:attrName>style.visibility</p:attrName>
                                        </p:attrNameLst>
                                      </p:cBhvr>
                                      <p:to>
                                        <p:strVal val="visible"/>
                                      </p:to>
                                    </p:set>
                                    <p:animEffect transition="in" filter="fade">
                                      <p:cBhvr>
                                        <p:cTn id="47" dur="2000"/>
                                        <p:tgtEl>
                                          <p:spTgt spid="138">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38">
                                            <p:txEl>
                                              <p:pRg st="8" end="8"/>
                                            </p:txEl>
                                          </p:spTgt>
                                        </p:tgtEl>
                                        <p:attrNameLst>
                                          <p:attrName>style.visibility</p:attrName>
                                        </p:attrNameLst>
                                      </p:cBhvr>
                                      <p:to>
                                        <p:strVal val="visible"/>
                                      </p:to>
                                    </p:set>
                                    <p:animEffect transition="in" filter="fade">
                                      <p:cBhvr>
                                        <p:cTn id="52" dur="2000"/>
                                        <p:tgtEl>
                                          <p:spTgt spid="138">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38">
                                            <p:txEl>
                                              <p:pRg st="9" end="9"/>
                                            </p:txEl>
                                          </p:spTgt>
                                        </p:tgtEl>
                                        <p:attrNameLst>
                                          <p:attrName>style.visibility</p:attrName>
                                        </p:attrNameLst>
                                      </p:cBhvr>
                                      <p:to>
                                        <p:strVal val="visible"/>
                                      </p:to>
                                    </p:set>
                                    <p:animEffect transition="in" filter="fade">
                                      <p:cBhvr>
                                        <p:cTn id="57" dur="2000"/>
                                        <p:tgtEl>
                                          <p:spTgt spid="138">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38">
                                            <p:txEl>
                                              <p:pRg st="10" end="10"/>
                                            </p:txEl>
                                          </p:spTgt>
                                        </p:tgtEl>
                                        <p:attrNameLst>
                                          <p:attrName>style.visibility</p:attrName>
                                        </p:attrNameLst>
                                      </p:cBhvr>
                                      <p:to>
                                        <p:strVal val="visible"/>
                                      </p:to>
                                    </p:set>
                                    <p:animEffect transition="in" filter="fade">
                                      <p:cBhvr>
                                        <p:cTn id="62" dur="2000"/>
                                        <p:tgtEl>
                                          <p:spTgt spid="13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8"/>
          <p:cNvSpPr txBox="1">
            <a:spLocks noGrp="1"/>
          </p:cNvSpPr>
          <p:nvPr>
            <p:ph type="title" idx="4294967295"/>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sz="3600" b="1" i="0" u="none" strike="noStrike" cap="none">
                <a:solidFill>
                  <a:srgbClr val="663300"/>
                </a:solidFill>
                <a:latin typeface="Tahoma"/>
                <a:ea typeface="Tahoma"/>
                <a:cs typeface="Tahoma"/>
                <a:sym typeface="Tahoma"/>
              </a:rPr>
              <a:t>Nguồn lực</a:t>
            </a:r>
            <a:endParaRPr/>
          </a:p>
        </p:txBody>
      </p:sp>
      <p:sp>
        <p:nvSpPr>
          <p:cNvPr id="144" name="Google Shape;144;p8"/>
          <p:cNvSpPr txBox="1">
            <a:spLocks noGrp="1"/>
          </p:cNvSpPr>
          <p:nvPr>
            <p:ph type="body" idx="4294967295"/>
          </p:nvPr>
        </p:nvSpPr>
        <p:spPr>
          <a:xfrm>
            <a:off x="457200" y="1524000"/>
            <a:ext cx="8382000" cy="51054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Những tài sản nào là bắt buộc để tạo ra giá trị cung cấp cho khách hàng?</a:t>
            </a:r>
            <a:endParaRPr/>
          </a:p>
          <a:p>
            <a:pPr marL="742950" marR="0" lvl="1" indent="-285750" algn="l" rtl="0">
              <a:lnSpc>
                <a:spcPct val="100000"/>
              </a:lnSpc>
              <a:spcBef>
                <a:spcPts val="4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Con người: năng lực gì, ai, ở đâu (vd: kỹ sư thực địa liêm chính, giàu kinh nghiệm thực tế với nông dân; nhân viên bán hàng giỏi nội trợ và yêu thích thuận tự nhiên)</a:t>
            </a:r>
            <a:endParaRPr/>
          </a:p>
          <a:p>
            <a:pPr marL="742950" marR="0" lvl="1" indent="-285750" algn="l" rtl="0">
              <a:lnSpc>
                <a:spcPct val="100000"/>
              </a:lnSpc>
              <a:spcBef>
                <a:spcPts val="4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Công nghệ: kho lạnh, cấp đông nhanh, đóng gói</a:t>
            </a:r>
            <a:endParaRPr/>
          </a:p>
          <a:p>
            <a:pPr marL="742950" marR="0" lvl="1" indent="-285750" algn="l" rtl="0">
              <a:lnSpc>
                <a:spcPct val="100000"/>
              </a:lnSpc>
              <a:spcBef>
                <a:spcPts val="4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Tài chính: tự có, ngân hàng, người thân, đối tác (trả sớm/ứng trước), cổ đông</a:t>
            </a:r>
            <a:endParaRPr/>
          </a:p>
          <a:p>
            <a:pPr marL="742950" marR="0" lvl="1" indent="-285750" algn="l" rtl="0">
              <a:lnSpc>
                <a:spcPct val="100000"/>
              </a:lnSpc>
              <a:spcBef>
                <a:spcPts val="4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Tri thức: cho bản thân trước tiên, cho nhân viên sau; dòng chảy tri thức nội bộ để lan tỏa</a:t>
            </a:r>
            <a:endParaRPr sz="2000" b="0" i="0" u="none" strike="noStrike" cap="none">
              <a:solidFill>
                <a:srgbClr val="663300"/>
              </a:solidFill>
              <a:latin typeface="Tahoma"/>
              <a:ea typeface="Tahoma"/>
              <a:cs typeface="Tahoma"/>
              <a:sym typeface="Tahoma"/>
            </a:endParaRPr>
          </a:p>
          <a:p>
            <a:pPr marL="342900" marR="0" lvl="0" indent="-342900" algn="l" rtl="0">
              <a:lnSpc>
                <a:spcPct val="100000"/>
              </a:lnSpc>
              <a:spcBef>
                <a:spcPts val="56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Làm thế nào để có các tài sản đó?</a:t>
            </a:r>
            <a:endParaRPr/>
          </a:p>
          <a:p>
            <a:pPr marL="742950" marR="0" lvl="1" indent="-285750" algn="l" rtl="0">
              <a:lnSpc>
                <a:spcPct val="100000"/>
              </a:lnSpc>
              <a:spcBef>
                <a:spcPts val="4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Ai làm</a:t>
            </a:r>
            <a:endParaRPr/>
          </a:p>
          <a:p>
            <a:pPr marL="742950" marR="0" lvl="1" indent="-285750" algn="l" rtl="0">
              <a:lnSpc>
                <a:spcPct val="100000"/>
              </a:lnSpc>
              <a:spcBef>
                <a:spcPts val="4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Làm như thế nào</a:t>
            </a:r>
            <a:endParaRPr/>
          </a:p>
          <a:p>
            <a:pPr marL="742950" marR="0" lvl="1" indent="-285750" algn="l" rtl="0">
              <a:lnSpc>
                <a:spcPct val="100000"/>
              </a:lnSpc>
              <a:spcBef>
                <a:spcPts val="4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Cần nguồn lực gì để có các nguồn lực đó?</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3"/>
                                        </p:tgtEl>
                                        <p:attrNameLst>
                                          <p:attrName>style.visibility</p:attrName>
                                        </p:attrNameLst>
                                      </p:cBhvr>
                                      <p:to>
                                        <p:strVal val="visible"/>
                                      </p:to>
                                    </p:set>
                                    <p:animEffect transition="in" filter="fade">
                                      <p:cBhvr>
                                        <p:cTn id="7" dur="2000"/>
                                        <p:tgtEl>
                                          <p:spTgt spid="14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4">
                                            <p:txEl>
                                              <p:pRg st="0" end="0"/>
                                            </p:txEl>
                                          </p:spTgt>
                                        </p:tgtEl>
                                        <p:attrNameLst>
                                          <p:attrName>style.visibility</p:attrName>
                                        </p:attrNameLst>
                                      </p:cBhvr>
                                      <p:to>
                                        <p:strVal val="visible"/>
                                      </p:to>
                                    </p:set>
                                    <p:animEffect transition="in" filter="fade">
                                      <p:cBhvr>
                                        <p:cTn id="12" dur="2000"/>
                                        <p:tgtEl>
                                          <p:spTgt spid="14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4">
                                            <p:txEl>
                                              <p:pRg st="1" end="1"/>
                                            </p:txEl>
                                          </p:spTgt>
                                        </p:tgtEl>
                                        <p:attrNameLst>
                                          <p:attrName>style.visibility</p:attrName>
                                        </p:attrNameLst>
                                      </p:cBhvr>
                                      <p:to>
                                        <p:strVal val="visible"/>
                                      </p:to>
                                    </p:set>
                                    <p:animEffect transition="in" filter="fade">
                                      <p:cBhvr>
                                        <p:cTn id="17" dur="2000"/>
                                        <p:tgtEl>
                                          <p:spTgt spid="14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4">
                                            <p:txEl>
                                              <p:pRg st="2" end="2"/>
                                            </p:txEl>
                                          </p:spTgt>
                                        </p:tgtEl>
                                        <p:attrNameLst>
                                          <p:attrName>style.visibility</p:attrName>
                                        </p:attrNameLst>
                                      </p:cBhvr>
                                      <p:to>
                                        <p:strVal val="visible"/>
                                      </p:to>
                                    </p:set>
                                    <p:animEffect transition="in" filter="fade">
                                      <p:cBhvr>
                                        <p:cTn id="22" dur="2000"/>
                                        <p:tgtEl>
                                          <p:spTgt spid="14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4">
                                            <p:txEl>
                                              <p:pRg st="3" end="3"/>
                                            </p:txEl>
                                          </p:spTgt>
                                        </p:tgtEl>
                                        <p:attrNameLst>
                                          <p:attrName>style.visibility</p:attrName>
                                        </p:attrNameLst>
                                      </p:cBhvr>
                                      <p:to>
                                        <p:strVal val="visible"/>
                                      </p:to>
                                    </p:set>
                                    <p:animEffect transition="in" filter="fade">
                                      <p:cBhvr>
                                        <p:cTn id="27" dur="2000"/>
                                        <p:tgtEl>
                                          <p:spTgt spid="14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4">
                                            <p:txEl>
                                              <p:pRg st="4" end="4"/>
                                            </p:txEl>
                                          </p:spTgt>
                                        </p:tgtEl>
                                        <p:attrNameLst>
                                          <p:attrName>style.visibility</p:attrName>
                                        </p:attrNameLst>
                                      </p:cBhvr>
                                      <p:to>
                                        <p:strVal val="visible"/>
                                      </p:to>
                                    </p:set>
                                    <p:animEffect transition="in" filter="fade">
                                      <p:cBhvr>
                                        <p:cTn id="32" dur="2000"/>
                                        <p:tgtEl>
                                          <p:spTgt spid="14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4">
                                            <p:txEl>
                                              <p:pRg st="5" end="5"/>
                                            </p:txEl>
                                          </p:spTgt>
                                        </p:tgtEl>
                                        <p:attrNameLst>
                                          <p:attrName>style.visibility</p:attrName>
                                        </p:attrNameLst>
                                      </p:cBhvr>
                                      <p:to>
                                        <p:strVal val="visible"/>
                                      </p:to>
                                    </p:set>
                                    <p:animEffect transition="in" filter="fade">
                                      <p:cBhvr>
                                        <p:cTn id="37" dur="2000"/>
                                        <p:tgtEl>
                                          <p:spTgt spid="14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4">
                                            <p:txEl>
                                              <p:pRg st="6" end="6"/>
                                            </p:txEl>
                                          </p:spTgt>
                                        </p:tgtEl>
                                        <p:attrNameLst>
                                          <p:attrName>style.visibility</p:attrName>
                                        </p:attrNameLst>
                                      </p:cBhvr>
                                      <p:to>
                                        <p:strVal val="visible"/>
                                      </p:to>
                                    </p:set>
                                    <p:animEffect transition="in" filter="fade">
                                      <p:cBhvr>
                                        <p:cTn id="42" dur="2000"/>
                                        <p:tgtEl>
                                          <p:spTgt spid="144">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4">
                                            <p:txEl>
                                              <p:pRg st="7" end="7"/>
                                            </p:txEl>
                                          </p:spTgt>
                                        </p:tgtEl>
                                        <p:attrNameLst>
                                          <p:attrName>style.visibility</p:attrName>
                                        </p:attrNameLst>
                                      </p:cBhvr>
                                      <p:to>
                                        <p:strVal val="visible"/>
                                      </p:to>
                                    </p:set>
                                    <p:animEffect transition="in" filter="fade">
                                      <p:cBhvr>
                                        <p:cTn id="47" dur="2000"/>
                                        <p:tgtEl>
                                          <p:spTgt spid="144">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4">
                                            <p:txEl>
                                              <p:pRg st="8" end="8"/>
                                            </p:txEl>
                                          </p:spTgt>
                                        </p:tgtEl>
                                        <p:attrNameLst>
                                          <p:attrName>style.visibility</p:attrName>
                                        </p:attrNameLst>
                                      </p:cBhvr>
                                      <p:to>
                                        <p:strVal val="visible"/>
                                      </p:to>
                                    </p:set>
                                    <p:animEffect transition="in" filter="fade">
                                      <p:cBhvr>
                                        <p:cTn id="52" dur="2000"/>
                                        <p:tgtEl>
                                          <p:spTgt spid="14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9"/>
          <p:cNvSpPr txBox="1">
            <a:spLocks noGrp="1"/>
          </p:cNvSpPr>
          <p:nvPr>
            <p:ph type="title" idx="4294967295"/>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sz="3600" b="1" i="0" u="none" strike="noStrike" cap="none">
                <a:solidFill>
                  <a:srgbClr val="663300"/>
                </a:solidFill>
                <a:latin typeface="Tahoma"/>
                <a:ea typeface="Tahoma"/>
                <a:cs typeface="Tahoma"/>
                <a:sym typeface="Tahoma"/>
              </a:rPr>
              <a:t>Xây dựng đối tác (1)</a:t>
            </a:r>
            <a:endParaRPr/>
          </a:p>
        </p:txBody>
      </p:sp>
      <p:sp>
        <p:nvSpPr>
          <p:cNvPr id="150" name="Google Shape;150;p9"/>
          <p:cNvSpPr txBox="1">
            <a:spLocks noGrp="1"/>
          </p:cNvSpPr>
          <p:nvPr>
            <p:ph type="body" idx="4294967295"/>
          </p:nvPr>
        </p:nvSpPr>
        <p:spPr>
          <a:xfrm>
            <a:off x="457200" y="1524000"/>
            <a:ext cx="8382000" cy="51054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Tìm kiếm đối tác đóng góp vào giá trị</a:t>
            </a:r>
            <a:endParaRPr/>
          </a:p>
          <a:p>
            <a:pPr marL="742950" marR="0" lvl="1" indent="-285750" algn="l" rtl="0">
              <a:lnSpc>
                <a:spcPct val="100000"/>
              </a:lnSpc>
              <a:spcBef>
                <a:spcPts val="480"/>
              </a:spcBef>
              <a:spcAft>
                <a:spcPts val="0"/>
              </a:spcAft>
              <a:buClr>
                <a:srgbClr val="663300"/>
              </a:buClr>
              <a:buSzPts val="2400"/>
              <a:buFont typeface="Noto Sans Symbols"/>
              <a:buChar char="▪"/>
            </a:pPr>
            <a:r>
              <a:rPr lang="en-US" sz="2400" b="0" i="0" u="none" strike="noStrike" cap="none">
                <a:solidFill>
                  <a:srgbClr val="663300"/>
                </a:solidFill>
                <a:latin typeface="Tahoma"/>
                <a:ea typeface="Tahoma"/>
                <a:cs typeface="Tahoma"/>
                <a:sym typeface="Tahoma"/>
              </a:rPr>
              <a:t>Các nhà cung cấp</a:t>
            </a:r>
            <a:endParaRPr/>
          </a:p>
          <a:p>
            <a:pPr marL="1143000" marR="0" lvl="2" indent="-228600" algn="l" rtl="0">
              <a:lnSpc>
                <a:spcPct val="100000"/>
              </a:lnSpc>
              <a:spcBef>
                <a:spcPts val="8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Hàng chiến lược/ độc đáo/ hiếm</a:t>
            </a:r>
            <a:endParaRPr/>
          </a:p>
          <a:p>
            <a:pPr marL="1143000" marR="0" lvl="2" indent="-228600" algn="l" rtl="0">
              <a:lnSpc>
                <a:spcPct val="100000"/>
              </a:lnSpc>
              <a:spcBef>
                <a:spcPts val="10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Hàng bổ sung</a:t>
            </a:r>
            <a:endParaRPr/>
          </a:p>
          <a:p>
            <a:pPr marL="1143000" marR="0" lvl="2" indent="-228600" algn="l" rtl="0">
              <a:lnSpc>
                <a:spcPct val="100000"/>
              </a:lnSpc>
              <a:spcBef>
                <a:spcPts val="10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Hàng dự phòng</a:t>
            </a:r>
            <a:endParaRPr sz="2000" b="0" i="0" u="none" strike="noStrike" cap="none">
              <a:solidFill>
                <a:srgbClr val="663300"/>
              </a:solidFill>
              <a:latin typeface="Tahoma"/>
              <a:ea typeface="Tahoma"/>
              <a:cs typeface="Tahoma"/>
              <a:sym typeface="Tahoma"/>
            </a:endParaRPr>
          </a:p>
          <a:p>
            <a:pPr marL="742950" marR="0" lvl="1" indent="-285750" algn="l" rtl="0">
              <a:lnSpc>
                <a:spcPct val="100000"/>
              </a:lnSpc>
              <a:spcBef>
                <a:spcPts val="680"/>
              </a:spcBef>
              <a:spcAft>
                <a:spcPts val="0"/>
              </a:spcAft>
              <a:buClr>
                <a:srgbClr val="663300"/>
              </a:buClr>
              <a:buSzPts val="2400"/>
              <a:buFont typeface="Noto Sans Symbols"/>
              <a:buChar char="▪"/>
            </a:pPr>
            <a:r>
              <a:rPr lang="en-US" sz="2400" b="0" i="0" u="none" strike="noStrike" cap="none">
                <a:solidFill>
                  <a:srgbClr val="663300"/>
                </a:solidFill>
                <a:latin typeface="Tahoma"/>
                <a:ea typeface="Tahoma"/>
                <a:cs typeface="Tahoma"/>
                <a:sym typeface="Tahoma"/>
              </a:rPr>
              <a:t>Đối tác hộ trợ</a:t>
            </a:r>
            <a:endParaRPr sz="2400" b="0" i="0" u="none" strike="noStrike" cap="none">
              <a:solidFill>
                <a:srgbClr val="663300"/>
              </a:solidFill>
              <a:latin typeface="Tahoma"/>
              <a:ea typeface="Tahoma"/>
              <a:cs typeface="Tahoma"/>
              <a:sym typeface="Tahoma"/>
            </a:endParaRPr>
          </a:p>
          <a:p>
            <a:pPr marL="1143000" marR="0" lvl="2" indent="-254000" algn="l" rtl="0">
              <a:lnSpc>
                <a:spcPct val="100000"/>
              </a:lnSpc>
              <a:spcBef>
                <a:spcPts val="64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NGOs hộ trợ năng lực, kết nối đối tác và khách hàng</a:t>
            </a:r>
            <a:endParaRPr sz="2000" b="0" i="0" u="none" strike="noStrike" cap="none">
              <a:solidFill>
                <a:srgbClr val="663300"/>
              </a:solidFill>
              <a:latin typeface="Tahoma"/>
              <a:ea typeface="Tahoma"/>
              <a:cs typeface="Tahoma"/>
              <a:sym typeface="Tahoma"/>
            </a:endParaRPr>
          </a:p>
          <a:p>
            <a:pPr marL="1143000" marR="0" lvl="2" indent="-254000" algn="l" rtl="0">
              <a:lnSpc>
                <a:spcPct val="100000"/>
              </a:lnSpc>
              <a:spcBef>
                <a:spcPts val="8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Cơ quan chuyên môn kết nối NCC, hộ trợ ATTP</a:t>
            </a:r>
            <a:endParaRPr sz="2000" b="0" i="0" u="none" strike="noStrike" cap="none">
              <a:solidFill>
                <a:srgbClr val="663300"/>
              </a:solidFill>
              <a:latin typeface="Tahoma"/>
              <a:ea typeface="Tahoma"/>
              <a:cs typeface="Tahoma"/>
              <a:sym typeface="Tahoma"/>
            </a:endParaRPr>
          </a:p>
          <a:p>
            <a:pPr marL="1143000" marR="0" lvl="2" indent="-254000" algn="l" rtl="0">
              <a:lnSpc>
                <a:spcPct val="100000"/>
              </a:lnSpc>
              <a:spcBef>
                <a:spcPts val="8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Tác nhân phát triển năng lực kinh doanh: cá nhân/tổ chức đào tạo, web, fb, sách, amazon</a:t>
            </a:r>
            <a:endParaRPr sz="2000"/>
          </a:p>
          <a:p>
            <a:pPr marL="1143000" marR="0" lvl="2" indent="-254000" algn="l" rtl="0">
              <a:lnSpc>
                <a:spcPct val="100000"/>
              </a:lnSpc>
              <a:spcBef>
                <a:spcPts val="800"/>
              </a:spcBef>
              <a:spcAft>
                <a:spcPts val="0"/>
              </a:spcAft>
              <a:buClr>
                <a:srgbClr val="663300"/>
              </a:buClr>
              <a:buSzPts val="2000"/>
              <a:buFont typeface="Noto Sans Symbols"/>
              <a:buChar char="✔"/>
            </a:pPr>
            <a:r>
              <a:rPr lang="en-US" sz="2000" b="0" i="0" u="none" strike="noStrike" cap="none">
                <a:solidFill>
                  <a:srgbClr val="663300"/>
                </a:solidFill>
                <a:latin typeface="Tahoma"/>
                <a:ea typeface="Tahoma"/>
                <a:cs typeface="Tahoma"/>
                <a:sym typeface="Tahoma"/>
              </a:rPr>
              <a:t>KOLs kết nối khách hàng</a:t>
            </a:r>
            <a:endParaRPr sz="2000"/>
          </a:p>
        </p:txBody>
      </p:sp>
      <p:sp>
        <p:nvSpPr>
          <p:cNvPr id="151" name="Google Shape;151;p9"/>
          <p:cNvSpPr txBox="1"/>
          <p:nvPr/>
        </p:nvSpPr>
        <p:spPr>
          <a:xfrm>
            <a:off x="6744800" y="6358025"/>
            <a:ext cx="2217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i="1">
                <a:solidFill>
                  <a:srgbClr val="663300"/>
                </a:solidFill>
                <a:latin typeface="Tahoma"/>
                <a:ea typeface="Tahoma"/>
                <a:cs typeface="Tahoma"/>
                <a:sym typeface="Tahoma"/>
              </a:rPr>
              <a:t>VD về “Tam cố thảo lư”</a:t>
            </a:r>
            <a:endParaRPr i="1">
              <a:solidFill>
                <a:srgbClr val="663300"/>
              </a:solidFill>
              <a:latin typeface="Tahoma"/>
              <a:ea typeface="Tahoma"/>
              <a:cs typeface="Tahoma"/>
              <a:sym typeface="Tahom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9"/>
                                        </p:tgtEl>
                                        <p:attrNameLst>
                                          <p:attrName>style.visibility</p:attrName>
                                        </p:attrNameLst>
                                      </p:cBhvr>
                                      <p:to>
                                        <p:strVal val="visible"/>
                                      </p:to>
                                    </p:set>
                                    <p:animEffect transition="in" filter="fade">
                                      <p:cBhvr>
                                        <p:cTn id="7" dur="2000"/>
                                        <p:tgtEl>
                                          <p:spTgt spid="14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0">
                                            <p:txEl>
                                              <p:pRg st="0" end="0"/>
                                            </p:txEl>
                                          </p:spTgt>
                                        </p:tgtEl>
                                        <p:attrNameLst>
                                          <p:attrName>style.visibility</p:attrName>
                                        </p:attrNameLst>
                                      </p:cBhvr>
                                      <p:to>
                                        <p:strVal val="visible"/>
                                      </p:to>
                                    </p:set>
                                    <p:animEffect transition="in" filter="fade">
                                      <p:cBhvr>
                                        <p:cTn id="12" dur="2000"/>
                                        <p:tgtEl>
                                          <p:spTgt spid="15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0">
                                            <p:txEl>
                                              <p:pRg st="1" end="1"/>
                                            </p:txEl>
                                          </p:spTgt>
                                        </p:tgtEl>
                                        <p:attrNameLst>
                                          <p:attrName>style.visibility</p:attrName>
                                        </p:attrNameLst>
                                      </p:cBhvr>
                                      <p:to>
                                        <p:strVal val="visible"/>
                                      </p:to>
                                    </p:set>
                                    <p:animEffect transition="in" filter="fade">
                                      <p:cBhvr>
                                        <p:cTn id="17" dur="2000"/>
                                        <p:tgtEl>
                                          <p:spTgt spid="15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0">
                                            <p:txEl>
                                              <p:pRg st="2" end="2"/>
                                            </p:txEl>
                                          </p:spTgt>
                                        </p:tgtEl>
                                        <p:attrNameLst>
                                          <p:attrName>style.visibility</p:attrName>
                                        </p:attrNameLst>
                                      </p:cBhvr>
                                      <p:to>
                                        <p:strVal val="visible"/>
                                      </p:to>
                                    </p:set>
                                    <p:animEffect transition="in" filter="fade">
                                      <p:cBhvr>
                                        <p:cTn id="22" dur="2000"/>
                                        <p:tgtEl>
                                          <p:spTgt spid="15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0">
                                            <p:txEl>
                                              <p:pRg st="3" end="3"/>
                                            </p:txEl>
                                          </p:spTgt>
                                        </p:tgtEl>
                                        <p:attrNameLst>
                                          <p:attrName>style.visibility</p:attrName>
                                        </p:attrNameLst>
                                      </p:cBhvr>
                                      <p:to>
                                        <p:strVal val="visible"/>
                                      </p:to>
                                    </p:set>
                                    <p:animEffect transition="in" filter="fade">
                                      <p:cBhvr>
                                        <p:cTn id="27" dur="2000"/>
                                        <p:tgtEl>
                                          <p:spTgt spid="15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50">
                                            <p:txEl>
                                              <p:pRg st="4" end="4"/>
                                            </p:txEl>
                                          </p:spTgt>
                                        </p:tgtEl>
                                        <p:attrNameLst>
                                          <p:attrName>style.visibility</p:attrName>
                                        </p:attrNameLst>
                                      </p:cBhvr>
                                      <p:to>
                                        <p:strVal val="visible"/>
                                      </p:to>
                                    </p:set>
                                    <p:animEffect transition="in" filter="fade">
                                      <p:cBhvr>
                                        <p:cTn id="32" dur="2000"/>
                                        <p:tgtEl>
                                          <p:spTgt spid="15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50">
                                            <p:txEl>
                                              <p:pRg st="5" end="5"/>
                                            </p:txEl>
                                          </p:spTgt>
                                        </p:tgtEl>
                                        <p:attrNameLst>
                                          <p:attrName>style.visibility</p:attrName>
                                        </p:attrNameLst>
                                      </p:cBhvr>
                                      <p:to>
                                        <p:strVal val="visible"/>
                                      </p:to>
                                    </p:set>
                                    <p:animEffect transition="in" filter="fade">
                                      <p:cBhvr>
                                        <p:cTn id="37" dur="2000"/>
                                        <p:tgtEl>
                                          <p:spTgt spid="150">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50">
                                            <p:txEl>
                                              <p:pRg st="6" end="6"/>
                                            </p:txEl>
                                          </p:spTgt>
                                        </p:tgtEl>
                                        <p:attrNameLst>
                                          <p:attrName>style.visibility</p:attrName>
                                        </p:attrNameLst>
                                      </p:cBhvr>
                                      <p:to>
                                        <p:strVal val="visible"/>
                                      </p:to>
                                    </p:set>
                                    <p:animEffect transition="in" filter="fade">
                                      <p:cBhvr>
                                        <p:cTn id="42" dur="2000"/>
                                        <p:tgtEl>
                                          <p:spTgt spid="150">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50">
                                            <p:txEl>
                                              <p:pRg st="7" end="7"/>
                                            </p:txEl>
                                          </p:spTgt>
                                        </p:tgtEl>
                                        <p:attrNameLst>
                                          <p:attrName>style.visibility</p:attrName>
                                        </p:attrNameLst>
                                      </p:cBhvr>
                                      <p:to>
                                        <p:strVal val="visible"/>
                                      </p:to>
                                    </p:set>
                                    <p:animEffect transition="in" filter="fade">
                                      <p:cBhvr>
                                        <p:cTn id="47" dur="2000"/>
                                        <p:tgtEl>
                                          <p:spTgt spid="150">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50">
                                            <p:txEl>
                                              <p:pRg st="8" end="8"/>
                                            </p:txEl>
                                          </p:spTgt>
                                        </p:tgtEl>
                                        <p:attrNameLst>
                                          <p:attrName>style.visibility</p:attrName>
                                        </p:attrNameLst>
                                      </p:cBhvr>
                                      <p:to>
                                        <p:strVal val="visible"/>
                                      </p:to>
                                    </p:set>
                                    <p:animEffect transition="in" filter="fade">
                                      <p:cBhvr>
                                        <p:cTn id="52" dur="2000"/>
                                        <p:tgtEl>
                                          <p:spTgt spid="150">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50">
                                            <p:txEl>
                                              <p:pRg st="9" end="9"/>
                                            </p:txEl>
                                          </p:spTgt>
                                        </p:tgtEl>
                                        <p:attrNameLst>
                                          <p:attrName>style.visibility</p:attrName>
                                        </p:attrNameLst>
                                      </p:cBhvr>
                                      <p:to>
                                        <p:strVal val="visible"/>
                                      </p:to>
                                    </p:set>
                                    <p:animEffect transition="in" filter="fade">
                                      <p:cBhvr>
                                        <p:cTn id="57" dur="2000"/>
                                        <p:tgtEl>
                                          <p:spTgt spid="15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10"/>
          <p:cNvSpPr txBox="1">
            <a:spLocks noGrp="1"/>
          </p:cNvSpPr>
          <p:nvPr>
            <p:ph type="title" idx="4294967295"/>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sz="3600" b="1" i="0" u="none" strike="noStrike" cap="none">
                <a:solidFill>
                  <a:srgbClr val="663300"/>
                </a:solidFill>
                <a:latin typeface="Tahoma"/>
                <a:ea typeface="Tahoma"/>
                <a:cs typeface="Tahoma"/>
                <a:sym typeface="Tahoma"/>
              </a:rPr>
              <a:t>Xây dựng đối tác (2)</a:t>
            </a:r>
            <a:endParaRPr/>
          </a:p>
        </p:txBody>
      </p:sp>
      <p:sp>
        <p:nvSpPr>
          <p:cNvPr id="157" name="Google Shape;157;p10"/>
          <p:cNvSpPr txBox="1">
            <a:spLocks noGrp="1"/>
          </p:cNvSpPr>
          <p:nvPr>
            <p:ph type="body" idx="4294967295"/>
          </p:nvPr>
        </p:nvSpPr>
        <p:spPr>
          <a:xfrm>
            <a:off x="457200" y="1524000"/>
            <a:ext cx="8382000" cy="51054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663300"/>
              </a:buClr>
              <a:buSzPts val="2800"/>
              <a:buFont typeface="Tahoma"/>
              <a:buChar char="•"/>
            </a:pPr>
            <a:r>
              <a:rPr lang="en-US" sz="2800" b="0" i="0" u="none" strike="noStrike" cap="none">
                <a:solidFill>
                  <a:srgbClr val="663300"/>
                </a:solidFill>
                <a:latin typeface="Tahoma"/>
                <a:ea typeface="Tahoma"/>
                <a:cs typeface="Tahoma"/>
                <a:sym typeface="Tahoma"/>
              </a:rPr>
              <a:t>Nuôi dưỡng đối tác</a:t>
            </a:r>
            <a:endParaRPr sz="2800" b="0" i="0" u="none" strike="noStrike" cap="none">
              <a:solidFill>
                <a:srgbClr val="663300"/>
              </a:solidFill>
              <a:latin typeface="Tahoma"/>
              <a:ea typeface="Tahoma"/>
              <a:cs typeface="Tahoma"/>
              <a:sym typeface="Tahoma"/>
            </a:endParaRPr>
          </a:p>
          <a:p>
            <a:pPr marL="742950" marR="0" lvl="1" indent="-285750" algn="l" rtl="0">
              <a:lnSpc>
                <a:spcPct val="100000"/>
              </a:lnSpc>
              <a:spcBef>
                <a:spcPts val="480"/>
              </a:spcBef>
              <a:spcAft>
                <a:spcPts val="0"/>
              </a:spcAft>
              <a:buClr>
                <a:srgbClr val="663300"/>
              </a:buClr>
              <a:buSzPts val="2400"/>
              <a:buFont typeface="Noto Sans Symbols"/>
              <a:buChar char="▪"/>
            </a:pPr>
            <a:r>
              <a:rPr lang="en-US" sz="2400" b="0" i="0" u="none" strike="noStrike" cap="none">
                <a:solidFill>
                  <a:srgbClr val="663300"/>
                </a:solidFill>
                <a:latin typeface="Tahoma"/>
                <a:ea typeface="Tahoma"/>
                <a:cs typeface="Tahoma"/>
                <a:sym typeface="Tahoma"/>
              </a:rPr>
              <a:t>Tôn trọng</a:t>
            </a:r>
            <a:endParaRPr/>
          </a:p>
          <a:p>
            <a:pPr marL="742950" marR="0" lvl="1" indent="-285750" algn="l" rtl="0">
              <a:lnSpc>
                <a:spcPct val="100000"/>
              </a:lnSpc>
              <a:spcBef>
                <a:spcPts val="480"/>
              </a:spcBef>
              <a:spcAft>
                <a:spcPts val="0"/>
              </a:spcAft>
              <a:buClr>
                <a:srgbClr val="663300"/>
              </a:buClr>
              <a:buSzPts val="2400"/>
              <a:buFont typeface="Noto Sans Symbols"/>
              <a:buChar char="▪"/>
            </a:pPr>
            <a:r>
              <a:rPr lang="en-US" sz="2400" b="0" i="0" u="none" strike="noStrike" cap="none">
                <a:solidFill>
                  <a:srgbClr val="663300"/>
                </a:solidFill>
                <a:latin typeface="Tahoma"/>
                <a:ea typeface="Tahoma"/>
                <a:cs typeface="Tahoma"/>
                <a:sym typeface="Tahoma"/>
              </a:rPr>
              <a:t>Cùng thắng (nhìn trên tổng thể, không nhìn từ cá nhân)</a:t>
            </a:r>
            <a:endParaRPr sz="2000" b="0" i="0" u="none" strike="noStrike" cap="none">
              <a:solidFill>
                <a:srgbClr val="663300"/>
              </a:solidFill>
              <a:latin typeface="Tahoma"/>
              <a:ea typeface="Tahoma"/>
              <a:cs typeface="Tahoma"/>
              <a:sym typeface="Tahoma"/>
            </a:endParaRPr>
          </a:p>
          <a:p>
            <a:pPr marL="742950" marR="0" lvl="1" indent="-285750" algn="l" rtl="0">
              <a:lnSpc>
                <a:spcPct val="100000"/>
              </a:lnSpc>
              <a:spcBef>
                <a:spcPts val="480"/>
              </a:spcBef>
              <a:spcAft>
                <a:spcPts val="0"/>
              </a:spcAft>
              <a:buClr>
                <a:srgbClr val="663300"/>
              </a:buClr>
              <a:buSzPts val="2400"/>
              <a:buFont typeface="Noto Sans Symbols"/>
              <a:buChar char="▪"/>
            </a:pPr>
            <a:r>
              <a:rPr lang="en-US" sz="2400" b="0" i="0" u="none" strike="noStrike" cap="none">
                <a:solidFill>
                  <a:srgbClr val="663300"/>
                </a:solidFill>
                <a:latin typeface="Tahoma"/>
                <a:ea typeface="Tahoma"/>
                <a:cs typeface="Tahoma"/>
                <a:sym typeface="Tahoma"/>
              </a:rPr>
              <a:t>Hợp đồng dựa trên chất lượng, linh hoạt theo thị trường</a:t>
            </a:r>
            <a:endParaRPr/>
          </a:p>
          <a:p>
            <a:pPr marL="742950" marR="0" lvl="1" indent="-285750" algn="l" rtl="0">
              <a:lnSpc>
                <a:spcPct val="100000"/>
              </a:lnSpc>
              <a:spcBef>
                <a:spcPts val="480"/>
              </a:spcBef>
              <a:spcAft>
                <a:spcPts val="0"/>
              </a:spcAft>
              <a:buClr>
                <a:srgbClr val="663300"/>
              </a:buClr>
              <a:buSzPts val="2400"/>
              <a:buFont typeface="Noto Sans Symbols"/>
              <a:buChar char="▪"/>
            </a:pPr>
            <a:r>
              <a:rPr lang="en-US" sz="2400" b="0" i="0" u="none" strike="noStrike" cap="none">
                <a:solidFill>
                  <a:srgbClr val="663300"/>
                </a:solidFill>
                <a:latin typeface="Tahoma"/>
                <a:ea typeface="Tahoma"/>
                <a:cs typeface="Tahoma"/>
                <a:sym typeface="Tahoma"/>
              </a:rPr>
              <a:t>Uy tín thanh toán</a:t>
            </a:r>
            <a:endParaRPr/>
          </a:p>
          <a:p>
            <a:pPr marL="742950" marR="0" lvl="1" indent="-285750" algn="l" rtl="0">
              <a:lnSpc>
                <a:spcPct val="100000"/>
              </a:lnSpc>
              <a:spcBef>
                <a:spcPts val="480"/>
              </a:spcBef>
              <a:spcAft>
                <a:spcPts val="0"/>
              </a:spcAft>
              <a:buClr>
                <a:srgbClr val="663300"/>
              </a:buClr>
              <a:buSzPts val="2400"/>
              <a:buFont typeface="Noto Sans Symbols"/>
              <a:buChar char="▪"/>
            </a:pPr>
            <a:r>
              <a:rPr lang="en-US" sz="2400" b="0" i="0" u="none" strike="noStrike" cap="none">
                <a:solidFill>
                  <a:srgbClr val="663300"/>
                </a:solidFill>
                <a:latin typeface="Tahoma"/>
                <a:ea typeface="Tahoma"/>
                <a:cs typeface="Tahoma"/>
                <a:sym typeface="Tahoma"/>
              </a:rPr>
              <a:t>Sẵn sàng giúp đỡ trong hạn mức (ứng trước/ đầu tư, ship, kỹ thuật, kết nối)</a:t>
            </a:r>
            <a:endParaRPr/>
          </a:p>
          <a:p>
            <a:pPr marL="742950" marR="0" lvl="1" indent="-285750" algn="l" rtl="0">
              <a:lnSpc>
                <a:spcPct val="100000"/>
              </a:lnSpc>
              <a:spcBef>
                <a:spcPts val="480"/>
              </a:spcBef>
              <a:spcAft>
                <a:spcPts val="0"/>
              </a:spcAft>
              <a:buClr>
                <a:srgbClr val="663300"/>
              </a:buClr>
              <a:buSzPts val="2400"/>
              <a:buFont typeface="Noto Sans Symbols"/>
              <a:buChar char="▪"/>
            </a:pPr>
            <a:r>
              <a:rPr lang="en-US" sz="2400" b="0" i="0" u="none" strike="noStrike" cap="none">
                <a:solidFill>
                  <a:srgbClr val="663300"/>
                </a:solidFill>
                <a:latin typeface="Tahoma"/>
                <a:ea typeface="Tahoma"/>
                <a:cs typeface="Tahoma"/>
                <a:sym typeface="Tahoma"/>
              </a:rPr>
              <a:t>“Nguyên tắc” về chất lượng sản phẩm và dịch vụ để cùng tiến bộ</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fade">
                                      <p:cBhvr>
                                        <p:cTn id="7" dur="2000"/>
                                        <p:tgtEl>
                                          <p:spTgt spid="15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7">
                                            <p:txEl>
                                              <p:pRg st="0" end="0"/>
                                            </p:txEl>
                                          </p:spTgt>
                                        </p:tgtEl>
                                        <p:attrNameLst>
                                          <p:attrName>style.visibility</p:attrName>
                                        </p:attrNameLst>
                                      </p:cBhvr>
                                      <p:to>
                                        <p:strVal val="visible"/>
                                      </p:to>
                                    </p:set>
                                    <p:animEffect transition="in" filter="fade">
                                      <p:cBhvr>
                                        <p:cTn id="12" dur="2000"/>
                                        <p:tgtEl>
                                          <p:spTgt spid="15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7">
                                            <p:txEl>
                                              <p:pRg st="1" end="1"/>
                                            </p:txEl>
                                          </p:spTgt>
                                        </p:tgtEl>
                                        <p:attrNameLst>
                                          <p:attrName>style.visibility</p:attrName>
                                        </p:attrNameLst>
                                      </p:cBhvr>
                                      <p:to>
                                        <p:strVal val="visible"/>
                                      </p:to>
                                    </p:set>
                                    <p:animEffect transition="in" filter="fade">
                                      <p:cBhvr>
                                        <p:cTn id="17" dur="2000"/>
                                        <p:tgtEl>
                                          <p:spTgt spid="15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7">
                                            <p:txEl>
                                              <p:pRg st="2" end="2"/>
                                            </p:txEl>
                                          </p:spTgt>
                                        </p:tgtEl>
                                        <p:attrNameLst>
                                          <p:attrName>style.visibility</p:attrName>
                                        </p:attrNameLst>
                                      </p:cBhvr>
                                      <p:to>
                                        <p:strVal val="visible"/>
                                      </p:to>
                                    </p:set>
                                    <p:animEffect transition="in" filter="fade">
                                      <p:cBhvr>
                                        <p:cTn id="22" dur="2000"/>
                                        <p:tgtEl>
                                          <p:spTgt spid="15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7">
                                            <p:txEl>
                                              <p:pRg st="3" end="3"/>
                                            </p:txEl>
                                          </p:spTgt>
                                        </p:tgtEl>
                                        <p:attrNameLst>
                                          <p:attrName>style.visibility</p:attrName>
                                        </p:attrNameLst>
                                      </p:cBhvr>
                                      <p:to>
                                        <p:strVal val="visible"/>
                                      </p:to>
                                    </p:set>
                                    <p:animEffect transition="in" filter="fade">
                                      <p:cBhvr>
                                        <p:cTn id="27" dur="2000"/>
                                        <p:tgtEl>
                                          <p:spTgt spid="15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57">
                                            <p:txEl>
                                              <p:pRg st="4" end="4"/>
                                            </p:txEl>
                                          </p:spTgt>
                                        </p:tgtEl>
                                        <p:attrNameLst>
                                          <p:attrName>style.visibility</p:attrName>
                                        </p:attrNameLst>
                                      </p:cBhvr>
                                      <p:to>
                                        <p:strVal val="visible"/>
                                      </p:to>
                                    </p:set>
                                    <p:animEffect transition="in" filter="fade">
                                      <p:cBhvr>
                                        <p:cTn id="32" dur="2000"/>
                                        <p:tgtEl>
                                          <p:spTgt spid="157">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57">
                                            <p:txEl>
                                              <p:pRg st="5" end="5"/>
                                            </p:txEl>
                                          </p:spTgt>
                                        </p:tgtEl>
                                        <p:attrNameLst>
                                          <p:attrName>style.visibility</p:attrName>
                                        </p:attrNameLst>
                                      </p:cBhvr>
                                      <p:to>
                                        <p:strVal val="visible"/>
                                      </p:to>
                                    </p:set>
                                    <p:animEffect transition="in" filter="fade">
                                      <p:cBhvr>
                                        <p:cTn id="37" dur="2000"/>
                                        <p:tgtEl>
                                          <p:spTgt spid="157">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57">
                                            <p:txEl>
                                              <p:pRg st="6" end="6"/>
                                            </p:txEl>
                                          </p:spTgt>
                                        </p:tgtEl>
                                        <p:attrNameLst>
                                          <p:attrName>style.visibility</p:attrName>
                                        </p:attrNameLst>
                                      </p:cBhvr>
                                      <p:to>
                                        <p:strVal val="visible"/>
                                      </p:to>
                                    </p:set>
                                    <p:animEffect transition="in" filter="fade">
                                      <p:cBhvr>
                                        <p:cTn id="42" dur="2000"/>
                                        <p:tgtEl>
                                          <p:spTgt spid="15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gf5ac774d65_0_10"/>
          <p:cNvSpPr txBox="1">
            <a:spLocks noGrp="1"/>
          </p:cNvSpPr>
          <p:nvPr>
            <p:ph type="title" idx="4294967295"/>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663300"/>
              </a:buClr>
              <a:buSzPts val="3600"/>
              <a:buFont typeface="Tahoma"/>
              <a:buNone/>
            </a:pPr>
            <a:r>
              <a:rPr lang="en-US" sz="2800" b="0" i="1">
                <a:solidFill>
                  <a:srgbClr val="663300"/>
                </a:solidFill>
              </a:rPr>
              <a:t>Mô hình kinh doanh - thực hành (15’)</a:t>
            </a:r>
            <a:endParaRPr sz="2800" b="0" i="1">
              <a:solidFill>
                <a:srgbClr val="663300"/>
              </a:solidFill>
            </a:endParaRPr>
          </a:p>
        </p:txBody>
      </p:sp>
      <p:sp>
        <p:nvSpPr>
          <p:cNvPr id="163" name="Google Shape;163;gf5ac774d65_0_10"/>
          <p:cNvSpPr txBox="1">
            <a:spLocks noGrp="1"/>
          </p:cNvSpPr>
          <p:nvPr>
            <p:ph type="body" idx="4294967295"/>
          </p:nvPr>
        </p:nvSpPr>
        <p:spPr>
          <a:xfrm>
            <a:off x="457200" y="1524000"/>
            <a:ext cx="8382000" cy="51054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rgbClr val="663300"/>
              </a:buClr>
              <a:buSzPts val="2800"/>
              <a:buFont typeface="Tahoma"/>
              <a:buChar char="•"/>
            </a:pPr>
            <a:r>
              <a:rPr lang="en-US" sz="2800">
                <a:solidFill>
                  <a:srgbClr val="663300"/>
                </a:solidFill>
              </a:rPr>
              <a:t>Phác họa mô hình kinh doanh</a:t>
            </a:r>
            <a:endParaRPr sz="2800">
              <a:solidFill>
                <a:srgbClr val="663300"/>
              </a:solidFill>
            </a:endParaRPr>
          </a:p>
          <a:p>
            <a:pPr marL="342900" marR="0" lvl="0" indent="-342900" algn="l" rtl="0">
              <a:lnSpc>
                <a:spcPct val="100000"/>
              </a:lnSpc>
              <a:spcBef>
                <a:spcPts val="0"/>
              </a:spcBef>
              <a:spcAft>
                <a:spcPts val="0"/>
              </a:spcAft>
              <a:buClr>
                <a:srgbClr val="663300"/>
              </a:buClr>
              <a:buSzPts val="2800"/>
              <a:buChar char="•"/>
            </a:pPr>
            <a:r>
              <a:rPr lang="en-US" sz="2800">
                <a:solidFill>
                  <a:srgbClr val="663300"/>
                </a:solidFill>
              </a:rPr>
              <a:t>Các đổi mới dự kiến thực hiện trong mô hình</a:t>
            </a:r>
            <a:endParaRPr sz="2800">
              <a:solidFill>
                <a:srgbClr val="663300"/>
              </a:solidFill>
            </a:endParaRPr>
          </a:p>
          <a:p>
            <a:pPr marL="742950" marR="0" lvl="1" indent="-285750" algn="l" rtl="0">
              <a:lnSpc>
                <a:spcPct val="100000"/>
              </a:lnSpc>
              <a:spcBef>
                <a:spcPts val="0"/>
              </a:spcBef>
              <a:spcAft>
                <a:spcPts val="0"/>
              </a:spcAft>
              <a:buClr>
                <a:srgbClr val="663300"/>
              </a:buClr>
              <a:buSzPts val="2800"/>
              <a:buChar char="▪"/>
            </a:pPr>
            <a:r>
              <a:rPr lang="en-US">
                <a:solidFill>
                  <a:srgbClr val="663300"/>
                </a:solidFill>
              </a:rPr>
              <a:t>phát huy USPs</a:t>
            </a:r>
            <a:endParaRPr>
              <a:solidFill>
                <a:srgbClr val="663300"/>
              </a:solidFill>
            </a:endParaRPr>
          </a:p>
          <a:p>
            <a:pPr marL="742950" marR="0" lvl="1" indent="-285750" algn="l" rtl="0">
              <a:lnSpc>
                <a:spcPct val="100000"/>
              </a:lnSpc>
              <a:spcBef>
                <a:spcPts val="0"/>
              </a:spcBef>
              <a:spcAft>
                <a:spcPts val="0"/>
              </a:spcAft>
              <a:buClr>
                <a:srgbClr val="663300"/>
              </a:buClr>
              <a:buSzPts val="2800"/>
              <a:buChar char="▪"/>
            </a:pPr>
            <a:r>
              <a:rPr lang="en-US">
                <a:solidFill>
                  <a:srgbClr val="663300"/>
                </a:solidFill>
              </a:rPr>
              <a:t>tiết giảm chi phí</a:t>
            </a:r>
            <a:endParaRPr>
              <a:solidFill>
                <a:srgbClr val="663300"/>
              </a:solidFill>
            </a:endParaRPr>
          </a:p>
          <a:p>
            <a:pPr marL="742950" marR="0" lvl="0" indent="0" algn="l" rtl="0">
              <a:lnSpc>
                <a:spcPct val="100000"/>
              </a:lnSpc>
              <a:spcBef>
                <a:spcPts val="48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2"/>
                                        </p:tgtEl>
                                        <p:attrNameLst>
                                          <p:attrName>style.visibility</p:attrName>
                                        </p:attrNameLst>
                                      </p:cBhvr>
                                      <p:to>
                                        <p:strVal val="visible"/>
                                      </p:to>
                                    </p:set>
                                    <p:animEffect transition="in" filter="fade">
                                      <p:cBhvr>
                                        <p:cTn id="7" dur="2000"/>
                                        <p:tgtEl>
                                          <p:spTgt spid="16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3">
                                            <p:txEl>
                                              <p:pRg st="0" end="0"/>
                                            </p:txEl>
                                          </p:spTgt>
                                        </p:tgtEl>
                                        <p:attrNameLst>
                                          <p:attrName>style.visibility</p:attrName>
                                        </p:attrNameLst>
                                      </p:cBhvr>
                                      <p:to>
                                        <p:strVal val="visible"/>
                                      </p:to>
                                    </p:set>
                                    <p:animEffect transition="in" filter="fade">
                                      <p:cBhvr>
                                        <p:cTn id="12" dur="2000"/>
                                        <p:tgtEl>
                                          <p:spTgt spid="16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3">
                                            <p:txEl>
                                              <p:pRg st="1" end="1"/>
                                            </p:txEl>
                                          </p:spTgt>
                                        </p:tgtEl>
                                        <p:attrNameLst>
                                          <p:attrName>style.visibility</p:attrName>
                                        </p:attrNameLst>
                                      </p:cBhvr>
                                      <p:to>
                                        <p:strVal val="visible"/>
                                      </p:to>
                                    </p:set>
                                    <p:animEffect transition="in" filter="fade">
                                      <p:cBhvr>
                                        <p:cTn id="17" dur="2000"/>
                                        <p:tgtEl>
                                          <p:spTgt spid="16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3">
                                            <p:txEl>
                                              <p:pRg st="2" end="2"/>
                                            </p:txEl>
                                          </p:spTgt>
                                        </p:tgtEl>
                                        <p:attrNameLst>
                                          <p:attrName>style.visibility</p:attrName>
                                        </p:attrNameLst>
                                      </p:cBhvr>
                                      <p:to>
                                        <p:strVal val="visible"/>
                                      </p:to>
                                    </p:set>
                                    <p:animEffect transition="in" filter="fade">
                                      <p:cBhvr>
                                        <p:cTn id="22" dur="2000"/>
                                        <p:tgtEl>
                                          <p:spTgt spid="16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63">
                                            <p:txEl>
                                              <p:pRg st="3" end="3"/>
                                            </p:txEl>
                                          </p:spTgt>
                                        </p:tgtEl>
                                        <p:attrNameLst>
                                          <p:attrName>style.visibility</p:attrName>
                                        </p:attrNameLst>
                                      </p:cBhvr>
                                      <p:to>
                                        <p:strVal val="visible"/>
                                      </p:to>
                                    </p:set>
                                    <p:animEffect transition="in" filter="fade">
                                      <p:cBhvr>
                                        <p:cTn id="27" dur="2000"/>
                                        <p:tgtEl>
                                          <p:spTgt spid="16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3">
                                            <p:txEl>
                                              <p:pRg st="4" end="4"/>
                                            </p:txEl>
                                          </p:spTgt>
                                        </p:tgtEl>
                                        <p:attrNameLst>
                                          <p:attrName>style.visibility</p:attrName>
                                        </p:attrNameLst>
                                      </p:cBhvr>
                                      <p:to>
                                        <p:strVal val="visible"/>
                                      </p:to>
                                    </p:set>
                                    <p:animEffect transition="in" filter="fade">
                                      <p:cBhvr>
                                        <p:cTn id="32" dur="2000"/>
                                        <p:tgtEl>
                                          <p:spTgt spid="1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725</Words>
  <Application>Microsoft Office PowerPoint</Application>
  <PresentationFormat>On-screen Show (4:3)</PresentationFormat>
  <Paragraphs>150</Paragraphs>
  <Slides>13</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Noto Sans Symbols</vt:lpstr>
      <vt:lpstr>Tahoma</vt:lpstr>
      <vt:lpstr>Default Design</vt:lpstr>
      <vt:lpstr>  CẢI TIẾN SMEs    </vt:lpstr>
      <vt:lpstr>Nội dung</vt:lpstr>
      <vt:lpstr>Mô hình kinh doanh</vt:lpstr>
      <vt:lpstr>Kế hoạch marketing</vt:lpstr>
      <vt:lpstr>Tóm tắt</vt:lpstr>
      <vt:lpstr>USPs - Điểm Độc Đáo - thực hành (15’)</vt:lpstr>
      <vt:lpstr>Định giá</vt:lpstr>
      <vt:lpstr>Kênh marketing</vt:lpstr>
      <vt:lpstr>Kênh marketing - thực hành (15’)</vt:lpstr>
      <vt:lpstr>Nguồn lực</vt:lpstr>
      <vt:lpstr>Xây dựng đối tác (1)</vt:lpstr>
      <vt:lpstr>Xây dựng đối tác (2)</vt:lpstr>
      <vt:lpstr>Mô hình kinh doanh - thực hành (15’)</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CẢI TIẾN SMEs    </dc:title>
  <dc:creator>User</dc:creator>
  <cp:lastModifiedBy>Hp.T</cp:lastModifiedBy>
  <cp:revision>2</cp:revision>
  <dcterms:created xsi:type="dcterms:W3CDTF">2012-07-27T04:20:23Z</dcterms:created>
  <dcterms:modified xsi:type="dcterms:W3CDTF">2021-12-10T08:09:38Z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1033-8.1.0.3010</vt:lpwstr>
  </property>
</Properties>
</file>