
<file path=[Content_Types].xml><?xml version="1.0" encoding="utf-8"?>
<Types xmlns="http://schemas.openxmlformats.org/package/2006/content-types">
  <Default ContentType="image/jpeg" Extension="jpg"/>
  <Default ContentType="application/vnd.openxmlformats-officedocument.vmlDrawing" Extension="vml"/>
  <Default ContentType="application/x-fontdata" Extension="fntdata"/>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9.xml"/>
  <Override ContentType="application/vnd.openxmlformats-officedocument.presentationml.slideMaster+xml" PartName="/ppt/slideMasters/slideMaster11.xml"/>
  <Override ContentType="application/vnd.openxmlformats-officedocument.presentationml.slideMaster+xml" PartName="/ppt/slideMasters/slideMaster13.xml"/>
  <Override ContentType="application/vnd.openxmlformats-officedocument.presentationml.slideMaster+xml" PartName="/ppt/slideMasters/slideMaster10.xml"/>
  <Override ContentType="application/vnd.openxmlformats-officedocument.presentationml.slideMaster+xml" PartName="/ppt/slideMasters/slideMaster15.xml"/>
  <Override ContentType="application/vnd.openxmlformats-officedocument.presentationml.slideMaster+xml" PartName="/ppt/slideMasters/slideMaster1.xml"/>
  <Override ContentType="application/vnd.openxmlformats-officedocument.presentationml.slideMaster+xml" PartName="/ppt/slideMasters/slideMaster7.xml"/>
  <Override ContentType="application/vnd.openxmlformats-officedocument.presentationml.slideMaster+xml" PartName="/ppt/slideMasters/slideMaster5.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14.xml"/>
  <Override ContentType="application/vnd.openxmlformats-officedocument.presentationml.slideMaster+xml" PartName="/ppt/slideMasters/slideMaster12.xml"/>
  <Override ContentType="application/vnd.openxmlformats-officedocument.presentationml.slideMaster+xml" PartName="/ppt/slideMasters/slideMaster4.xml"/>
  <Override ContentType="application/vnd.openxmlformats-officedocument.presentationml.slideMaster+xml" PartName="/ppt/slideMasters/slideMaster6.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oleObject" PartName="/ppt/embeddings/oleObject3.bin"/>
  <Override ContentType="application/vnd.openxmlformats-officedocument.oleObject" PartName="/ppt/embeddings/oleObject2.bin"/>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14.xml"/>
  <Override ContentType="application/vnd.openxmlformats-officedocument.theme+xml" PartName="/ppt/theme/theme6.xml"/>
  <Override ContentType="application/vnd.openxmlformats-officedocument.theme+xml" PartName="/ppt/theme/theme3.xml"/>
  <Override ContentType="application/vnd.openxmlformats-officedocument.theme+xml" PartName="/ppt/theme/theme11.xml"/>
  <Override ContentType="application/vnd.openxmlformats-officedocument.theme+xml" PartName="/ppt/theme/theme5.xml"/>
  <Override ContentType="application/vnd.openxmlformats-officedocument.theme+xml" PartName="/ppt/theme/theme15.xml"/>
  <Override ContentType="application/vnd.openxmlformats-officedocument.theme+xml" PartName="/ppt/theme/theme9.xml"/>
  <Override ContentType="application/vnd.openxmlformats-officedocument.theme+xml" PartName="/ppt/theme/theme13.xml"/>
  <Override ContentType="application/vnd.openxmlformats-officedocument.theme+xml" PartName="/ppt/theme/theme7.xml"/>
  <Override ContentType="application/vnd.openxmlformats-officedocument.theme+xml" PartName="/ppt/theme/theme2.xml"/>
  <Override ContentType="application/vnd.openxmlformats-officedocument.theme+xml" PartName="/ppt/theme/theme4.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16.xml"/>
  <Override ContentType="application/vnd.openxmlformats-officedocument.theme+xml" PartName="/ppt/theme/theme12.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 id="2147483652" r:id="rId6"/>
    <p:sldMasterId id="2147483654" r:id="rId7"/>
    <p:sldMasterId id="2147483656" r:id="rId8"/>
    <p:sldMasterId id="2147483658" r:id="rId9"/>
    <p:sldMasterId id="2147483660" r:id="rId10"/>
    <p:sldMasterId id="2147483662" r:id="rId11"/>
    <p:sldMasterId id="2147483663" r:id="rId12"/>
    <p:sldMasterId id="2147483665" r:id="rId13"/>
    <p:sldMasterId id="2147483667" r:id="rId14"/>
    <p:sldMasterId id="2147483669" r:id="rId15"/>
    <p:sldMasterId id="2147483671" r:id="rId16"/>
    <p:sldMasterId id="2147483673" r:id="rId17"/>
    <p:sldMasterId id="2147483675" r:id="rId18"/>
  </p:sldMasterIdLst>
  <p:notesMasterIdLst>
    <p:notesMasterId r:id="rId19"/>
  </p:notesMasterIdLst>
  <p:sldIdLst>
    <p:sldId id="256" r:id="rId20"/>
    <p:sldId id="257" r:id="rId21"/>
    <p:sldId id="258" r:id="rId22"/>
    <p:sldId id="259" r:id="rId23"/>
    <p:sldId id="260" r:id="rId24"/>
    <p:sldId id="261" r:id="rId25"/>
    <p:sldId id="262" r:id="rId26"/>
    <p:sldId id="263" r:id="rId27"/>
    <p:sldId id="264" r:id="rId28"/>
    <p:sldId id="265" r:id="rId29"/>
    <p:sldId id="266" r:id="rId30"/>
    <p:sldId id="267" r:id="rId31"/>
    <p:sldId id="268" r:id="rId32"/>
    <p:sldId id="269" r:id="rId33"/>
    <p:sldId id="270" r:id="rId34"/>
    <p:sldId id="271" r:id="rId35"/>
    <p:sldId id="272" r:id="rId36"/>
    <p:sldId id="273" r:id="rId37"/>
    <p:sldId id="274" r:id="rId38"/>
    <p:sldId id="275" r:id="rId39"/>
    <p:sldId id="276" r:id="rId40"/>
    <p:sldId id="277" r:id="rId41"/>
    <p:sldId id="278" r:id="rId42"/>
    <p:sldId id="279" r:id="rId43"/>
    <p:sldId id="280" r:id="rId44"/>
    <p:sldId id="281" r:id="rId45"/>
    <p:sldId id="282" r:id="rId46"/>
    <p:sldId id="283" r:id="rId47"/>
    <p:sldId id="284" r:id="rId48"/>
    <p:sldId id="285" r:id="rId49"/>
    <p:sldId id="286" r:id="rId50"/>
    <p:sldId id="287" r:id="rId51"/>
    <p:sldId id="288" r:id="rId52"/>
    <p:sldId id="289" r:id="rId53"/>
    <p:sldId id="290" r:id="rId54"/>
    <p:sldId id="291" r:id="rId55"/>
    <p:sldId id="292" r:id="rId56"/>
    <p:sldId id="293" r:id="rId57"/>
    <p:sldId id="294" r:id="rId58"/>
    <p:sldId id="295" r:id="rId59"/>
    <p:sldId id="296" r:id="rId60"/>
    <p:sldId id="297" r:id="rId61"/>
    <p:sldId id="298" r:id="rId62"/>
    <p:sldId id="299" r:id="rId63"/>
    <p:sldId id="300" r:id="rId64"/>
    <p:sldId id="301" r:id="rId65"/>
    <p:sldId id="302" r:id="rId66"/>
    <p:sldId id="303" r:id="rId67"/>
    <p:sldId id="304" r:id="rId68"/>
    <p:sldId id="305" r:id="rId69"/>
  </p:sldIdLst>
  <p:sldSz cy="6858000" cx="9144000"/>
  <p:notesSz cx="6797675" cy="9926625"/>
  <p:embeddedFontLst>
    <p:embeddedFont>
      <p:font typeface="Tahoma"/>
      <p:regular r:id="rId70"/>
      <p:bold r:id="rId71"/>
    </p:embeddedFont>
    <p:embeddedFont>
      <p:font typeface="Carlito"/>
      <p:regular r:id="rId72"/>
      <p:bold r:id="rId73"/>
      <p:italic r:id="rId74"/>
      <p:boldItalic r:id="rId7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80">
          <p15:clr>
            <a:srgbClr val="000000"/>
          </p15:clr>
        </p15:guide>
        <p15:guide id="2" pos="48">
          <p15:clr>
            <a:srgbClr val="000000"/>
          </p15:clr>
        </p15:guide>
      </p15:sldGuideLst>
    </p:ext>
    <p:ext uri="{2D200454-40CA-4A62-9FC3-DE9A4176ACB9}">
      <p15:notesGuideLst>
        <p15:guide id="1" orient="horz" pos="3126">
          <p15:clr>
            <a:srgbClr val="000000"/>
          </p15:clr>
        </p15:guide>
        <p15:guide id="2" pos="2141">
          <p15:clr>
            <a:srgbClr val="000000"/>
          </p15:clr>
        </p15:guide>
      </p15:notesGuideLst>
    </p:ext>
    <p:ext uri="GoogleSlidesCustomDataVersion2">
      <go:slidesCustomData xmlns:go="http://customooxmlschemas.google.com/" r:id="rId76" roundtripDataSignature="AMtx7mgKXjF1kT4XkagAGR43xCtK5jac/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80" orient="horz"/>
        <p:guide pos="48"/>
      </p:guideLst>
    </p:cSldViewPr>
  </p:slideViewPr>
  <p:notesViewPr>
    <p:cSldViewPr snapToGrid="0">
      <p:cViewPr varScale="1">
        <p:scale>
          <a:sx n="100" d="100"/>
          <a:sy n="100" d="100"/>
        </p:scale>
        <p:origin x="0" y="0"/>
      </p:cViewPr>
      <p:guideLst>
        <p:guide pos="3126" orient="horz"/>
        <p:guide pos="2141"/>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21.xml"/><Relationship Id="rId42" Type="http://schemas.openxmlformats.org/officeDocument/2006/relationships/slide" Target="slides/slide23.xml"/><Relationship Id="rId41" Type="http://schemas.openxmlformats.org/officeDocument/2006/relationships/slide" Target="slides/slide22.xml"/><Relationship Id="rId44" Type="http://schemas.openxmlformats.org/officeDocument/2006/relationships/slide" Target="slides/slide25.xml"/><Relationship Id="rId43" Type="http://schemas.openxmlformats.org/officeDocument/2006/relationships/slide" Target="slides/slide24.xml"/><Relationship Id="rId46" Type="http://schemas.openxmlformats.org/officeDocument/2006/relationships/slide" Target="slides/slide27.xml"/><Relationship Id="rId45" Type="http://schemas.openxmlformats.org/officeDocument/2006/relationships/slide" Target="slides/slide2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48" Type="http://schemas.openxmlformats.org/officeDocument/2006/relationships/slide" Target="slides/slide29.xml"/><Relationship Id="rId47" Type="http://schemas.openxmlformats.org/officeDocument/2006/relationships/slide" Target="slides/slide28.xml"/><Relationship Id="rId49" Type="http://schemas.openxmlformats.org/officeDocument/2006/relationships/slide" Target="slides/slide30.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73" Type="http://schemas.openxmlformats.org/officeDocument/2006/relationships/font" Target="fonts/Carlito-bold.fntdata"/><Relationship Id="rId72" Type="http://schemas.openxmlformats.org/officeDocument/2006/relationships/font" Target="fonts/Carlito-regular.fntdata"/><Relationship Id="rId31" Type="http://schemas.openxmlformats.org/officeDocument/2006/relationships/slide" Target="slides/slide12.xml"/><Relationship Id="rId75" Type="http://schemas.openxmlformats.org/officeDocument/2006/relationships/font" Target="fonts/Carlito-boldItalic.fntdata"/><Relationship Id="rId30" Type="http://schemas.openxmlformats.org/officeDocument/2006/relationships/slide" Target="slides/slide11.xml"/><Relationship Id="rId74" Type="http://schemas.openxmlformats.org/officeDocument/2006/relationships/font" Target="fonts/Carlito-italic.fntdata"/><Relationship Id="rId33" Type="http://schemas.openxmlformats.org/officeDocument/2006/relationships/slide" Target="slides/slide14.xml"/><Relationship Id="rId32" Type="http://schemas.openxmlformats.org/officeDocument/2006/relationships/slide" Target="slides/slide13.xml"/><Relationship Id="rId76" Type="http://customschemas.google.com/relationships/presentationmetadata" Target="metadata"/><Relationship Id="rId35" Type="http://schemas.openxmlformats.org/officeDocument/2006/relationships/slide" Target="slides/slide16.xml"/><Relationship Id="rId34" Type="http://schemas.openxmlformats.org/officeDocument/2006/relationships/slide" Target="slides/slide15.xml"/><Relationship Id="rId71" Type="http://schemas.openxmlformats.org/officeDocument/2006/relationships/font" Target="fonts/Tahoma-bold.fntdata"/><Relationship Id="rId70" Type="http://schemas.openxmlformats.org/officeDocument/2006/relationships/font" Target="fonts/Tahoma-regular.fntdata"/><Relationship Id="rId37" Type="http://schemas.openxmlformats.org/officeDocument/2006/relationships/slide" Target="slides/slide18.xml"/><Relationship Id="rId36" Type="http://schemas.openxmlformats.org/officeDocument/2006/relationships/slide" Target="slides/slide17.xml"/><Relationship Id="rId39" Type="http://schemas.openxmlformats.org/officeDocument/2006/relationships/slide" Target="slides/slide20.xml"/><Relationship Id="rId38" Type="http://schemas.openxmlformats.org/officeDocument/2006/relationships/slide" Target="slides/slide19.xml"/><Relationship Id="rId62" Type="http://schemas.openxmlformats.org/officeDocument/2006/relationships/slide" Target="slides/slide43.xml"/><Relationship Id="rId61" Type="http://schemas.openxmlformats.org/officeDocument/2006/relationships/slide" Target="slides/slide42.xml"/><Relationship Id="rId20" Type="http://schemas.openxmlformats.org/officeDocument/2006/relationships/slide" Target="slides/slide1.xml"/><Relationship Id="rId64" Type="http://schemas.openxmlformats.org/officeDocument/2006/relationships/slide" Target="slides/slide45.xml"/><Relationship Id="rId63" Type="http://schemas.openxmlformats.org/officeDocument/2006/relationships/slide" Target="slides/slide44.xml"/><Relationship Id="rId22" Type="http://schemas.openxmlformats.org/officeDocument/2006/relationships/slide" Target="slides/slide3.xml"/><Relationship Id="rId66" Type="http://schemas.openxmlformats.org/officeDocument/2006/relationships/slide" Target="slides/slide47.xml"/><Relationship Id="rId21" Type="http://schemas.openxmlformats.org/officeDocument/2006/relationships/slide" Target="slides/slide2.xml"/><Relationship Id="rId65" Type="http://schemas.openxmlformats.org/officeDocument/2006/relationships/slide" Target="slides/slide46.xml"/><Relationship Id="rId24" Type="http://schemas.openxmlformats.org/officeDocument/2006/relationships/slide" Target="slides/slide5.xml"/><Relationship Id="rId68" Type="http://schemas.openxmlformats.org/officeDocument/2006/relationships/slide" Target="slides/slide49.xml"/><Relationship Id="rId23" Type="http://schemas.openxmlformats.org/officeDocument/2006/relationships/slide" Target="slides/slide4.xml"/><Relationship Id="rId67" Type="http://schemas.openxmlformats.org/officeDocument/2006/relationships/slide" Target="slides/slide48.xml"/><Relationship Id="rId60" Type="http://schemas.openxmlformats.org/officeDocument/2006/relationships/slide" Target="slides/slide41.xml"/><Relationship Id="rId26" Type="http://schemas.openxmlformats.org/officeDocument/2006/relationships/slide" Target="slides/slide7.xml"/><Relationship Id="rId25" Type="http://schemas.openxmlformats.org/officeDocument/2006/relationships/slide" Target="slides/slide6.xml"/><Relationship Id="rId69" Type="http://schemas.openxmlformats.org/officeDocument/2006/relationships/slide" Target="slides/slide50.xml"/><Relationship Id="rId28" Type="http://schemas.openxmlformats.org/officeDocument/2006/relationships/slide" Target="slides/slide9.xml"/><Relationship Id="rId27" Type="http://schemas.openxmlformats.org/officeDocument/2006/relationships/slide" Target="slides/slide8.xml"/><Relationship Id="rId29" Type="http://schemas.openxmlformats.org/officeDocument/2006/relationships/slide" Target="slides/slide10.xml"/><Relationship Id="rId51" Type="http://schemas.openxmlformats.org/officeDocument/2006/relationships/slide" Target="slides/slide32.xml"/><Relationship Id="rId50" Type="http://schemas.openxmlformats.org/officeDocument/2006/relationships/slide" Target="slides/slide31.xml"/><Relationship Id="rId53" Type="http://schemas.openxmlformats.org/officeDocument/2006/relationships/slide" Target="slides/slide34.xml"/><Relationship Id="rId52" Type="http://schemas.openxmlformats.org/officeDocument/2006/relationships/slide" Target="slides/slide33.xml"/><Relationship Id="rId11" Type="http://schemas.openxmlformats.org/officeDocument/2006/relationships/slideMaster" Target="slideMasters/slideMaster8.xml"/><Relationship Id="rId55" Type="http://schemas.openxmlformats.org/officeDocument/2006/relationships/slide" Target="slides/slide36.xml"/><Relationship Id="rId10" Type="http://schemas.openxmlformats.org/officeDocument/2006/relationships/slideMaster" Target="slideMasters/slideMaster7.xml"/><Relationship Id="rId54" Type="http://schemas.openxmlformats.org/officeDocument/2006/relationships/slide" Target="slides/slide35.xml"/><Relationship Id="rId13" Type="http://schemas.openxmlformats.org/officeDocument/2006/relationships/slideMaster" Target="slideMasters/slideMaster10.xml"/><Relationship Id="rId57" Type="http://schemas.openxmlformats.org/officeDocument/2006/relationships/slide" Target="slides/slide38.xml"/><Relationship Id="rId12" Type="http://schemas.openxmlformats.org/officeDocument/2006/relationships/slideMaster" Target="slideMasters/slideMaster9.xml"/><Relationship Id="rId56" Type="http://schemas.openxmlformats.org/officeDocument/2006/relationships/slide" Target="slides/slide37.xml"/><Relationship Id="rId15" Type="http://schemas.openxmlformats.org/officeDocument/2006/relationships/slideMaster" Target="slideMasters/slideMaster12.xml"/><Relationship Id="rId59" Type="http://schemas.openxmlformats.org/officeDocument/2006/relationships/slide" Target="slides/slide40.xml"/><Relationship Id="rId14" Type="http://schemas.openxmlformats.org/officeDocument/2006/relationships/slideMaster" Target="slideMasters/slideMaster11.xml"/><Relationship Id="rId58" Type="http://schemas.openxmlformats.org/officeDocument/2006/relationships/slide" Target="slides/slide39.xml"/><Relationship Id="rId17" Type="http://schemas.openxmlformats.org/officeDocument/2006/relationships/slideMaster" Target="slideMasters/slideMaster14.xml"/><Relationship Id="rId16" Type="http://schemas.openxmlformats.org/officeDocument/2006/relationships/slideMaster" Target="slideMasters/slideMaster13.xml"/><Relationship Id="rId19" Type="http://schemas.openxmlformats.org/officeDocument/2006/relationships/notesMaster" Target="notesMasters/notesMaster1.xml"/><Relationship Id="rId18" Type="http://schemas.openxmlformats.org/officeDocument/2006/relationships/slideMaster" Target="slideMasters/slideMaster1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 name="Shape 2"/>
        <p:cNvGrpSpPr/>
        <p:nvPr/>
      </p:nvGrpSpPr>
      <p:grpSpPr>
        <a:xfrm>
          <a:off x="0" y="0"/>
          <a:ext cx="0" cy="0"/>
          <a:chOff x="0" y="0"/>
          <a:chExt cx="0" cy="0"/>
        </a:xfrm>
      </p:grpSpPr>
      <p:sp>
        <p:nvSpPr>
          <p:cNvPr id="3" name="Google Shape;3;n"/>
          <p:cNvSpPr/>
          <p:nvPr/>
        </p:nvSpPr>
        <p:spPr>
          <a:xfrm>
            <a:off x="0" y="0"/>
            <a:ext cx="6797675" cy="9926637"/>
          </a:xfrm>
          <a:prstGeom prst="roundRect">
            <a:avLst>
              <a:gd fmla="val 5" name="adj"/>
            </a:avLst>
          </a:prstGeom>
          <a:solidFill>
            <a:srgbClr val="FFFFFF"/>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 name="Google Shape;4;n"/>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5" name="Google Shape;5;n"/>
          <p:cNvSpPr txBox="1"/>
          <p:nvPr>
            <p:ph idx="1" type="body"/>
          </p:nvPr>
        </p:nvSpPr>
        <p:spPr>
          <a:xfrm>
            <a:off x="150812" y="4135437"/>
            <a:ext cx="6496050" cy="5543550"/>
          </a:xfrm>
          <a:prstGeom prst="rect">
            <a:avLst/>
          </a:prstGeom>
          <a:noFill/>
          <a:ln>
            <a:noFill/>
          </a:ln>
        </p:spPr>
        <p:txBody>
          <a:bodyPr anchorCtr="0" anchor="t" bIns="46800" lIns="90000" spcFirstLastPara="1" rIns="90000" wrap="square" tIns="468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1:notes"/>
          <p:cNvSpPr/>
          <p:nvPr>
            <p:ph idx="2" type="sldImg"/>
          </p:nvPr>
        </p:nvSpPr>
        <p:spPr>
          <a:xfrm>
            <a:off x="917575" y="247650"/>
            <a:ext cx="4962525" cy="3722687"/>
          </a:xfrm>
          <a:custGeom>
            <a:rect b="b" l="l" r="r" t="t"/>
            <a:pathLst>
              <a:path extrusionOk="0" h="120000" w="120000">
                <a:moveTo>
                  <a:pt x="0" y="0"/>
                </a:moveTo>
                <a:lnTo>
                  <a:pt x="120000" y="0"/>
                </a:lnTo>
                <a:lnTo>
                  <a:pt x="120000" y="120000"/>
                </a:lnTo>
                <a:lnTo>
                  <a:pt x="0" y="120000"/>
                </a:lnTo>
                <a:close/>
              </a:path>
            </a:pathLst>
          </a:custGeom>
          <a:solidFill>
            <a:srgbClr val="FFFFFF"/>
          </a:solidFill>
          <a:ln>
            <a:noFill/>
          </a:ln>
        </p:spPr>
      </p:sp>
      <p:sp>
        <p:nvSpPr>
          <p:cNvPr id="96" name="Google Shape;96;p1:notes"/>
          <p:cNvSpPr txBox="1"/>
          <p:nvPr>
            <p:ph idx="1" type="body"/>
          </p:nvPr>
        </p:nvSpPr>
        <p:spPr>
          <a:xfrm>
            <a:off x="150812" y="4135437"/>
            <a:ext cx="6496050" cy="5543550"/>
          </a:xfrm>
          <a:prstGeom prst="rect">
            <a:avLst/>
          </a:prstGeom>
          <a:noFill/>
          <a:ln>
            <a:noFill/>
          </a:ln>
        </p:spPr>
        <p:txBody>
          <a:bodyPr anchorCtr="0" anchor="t" bIns="46800" lIns="90000" spcFirstLastPara="1" rIns="90000" wrap="square" tIns="46800">
            <a:noAutofit/>
          </a:bodyPr>
          <a:lstStyle/>
          <a:p>
            <a:pPr indent="0" lvl="0" marL="0" rtl="0" algn="l">
              <a:spcBef>
                <a:spcPts val="0"/>
              </a:spcBef>
              <a:spcAft>
                <a:spcPts val="0"/>
              </a:spcAft>
              <a:buSzPts val="1800"/>
              <a:buNone/>
            </a:pPr>
            <a:r>
              <a:rPr lang="en-US"/>
              <a:t>Trần Thị Thanh Bình</a:t>
            </a:r>
            <a:endParaRPr/>
          </a:p>
        </p:txBody>
      </p:sp>
      <p:sp>
        <p:nvSpPr>
          <p:cNvPr id="97" name="Google Shape;97;p1:notes"/>
          <p:cNvSpPr txBox="1"/>
          <p:nvPr/>
        </p:nvSpPr>
        <p:spPr>
          <a:xfrm>
            <a:off x="3849687" y="9428162"/>
            <a:ext cx="2946400" cy="4968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fld id="{00000000-1234-1234-1234-123412341234}" type="slidenum">
              <a:rPr b="1" i="0" lang="en-US" sz="1600" u="none">
                <a:solidFill>
                  <a:srgbClr val="000000"/>
                </a:solidFill>
                <a:latin typeface="Arial"/>
                <a:ea typeface="Arial"/>
                <a:cs typeface="Arial"/>
                <a:sym typeface="Arial"/>
              </a:rPr>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2: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07" name="Google Shape;107;p2: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3: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13" name="Google Shape;113;p3: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4: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20" name="Google Shape;120;p4: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5: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31" name="Google Shape;131;p5: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6: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37" name="Google Shape;137;p6: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8: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50" name="Google Shape;150;p8: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56" name="Google Shape;156;p9: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0: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82" name="Google Shape;182;p10: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1: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88" name="Google Shape;188;p11: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2: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194" name="Google Shape;194;p12: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3: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00" name="Google Shape;200;p13: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4: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10" name="Google Shape;210;p14: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15: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68" name="Google Shape;268;p15: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6: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75" name="Google Shape;275;p16: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7: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84" name="Google Shape;284;p17: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8: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290" name="Google Shape;290;p18: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9: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06" name="Google Shape;306;p19: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0: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14" name="Google Shape;314;p20: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1: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22" name="Google Shape;322;p21: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2: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30" name="Google Shape;330;p22: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23: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36" name="Google Shape;336;p23: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4: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42" name="Google Shape;342;p24: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5: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47" name="Google Shape;347;p25: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26: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54" name="Google Shape;354;p26: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7: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61" name="Google Shape;361;p27: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8: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70" name="Google Shape;370;p28: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9: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80" name="Google Shape;380;p29: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30: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89" name="Google Shape;389;p30: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1: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398" name="Google Shape;398;p31: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32: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07" name="Google Shape;407;p32: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33: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20" name="Google Shape;420;p33: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34: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32" name="Google Shape;432;p34: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35: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37" name="Google Shape;437;p35: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36: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64" name="Google Shape;464;p36: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 name="Shape 472"/>
        <p:cNvGrpSpPr/>
        <p:nvPr/>
      </p:nvGrpSpPr>
      <p:grpSpPr>
        <a:xfrm>
          <a:off x="0" y="0"/>
          <a:ext cx="0" cy="0"/>
          <a:chOff x="0" y="0"/>
          <a:chExt cx="0" cy="0"/>
        </a:xfrm>
      </p:grpSpPr>
      <p:sp>
        <p:nvSpPr>
          <p:cNvPr id="473" name="Google Shape;473;p37: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74" name="Google Shape;474;p37: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38: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79" name="Google Shape;479;p38: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39: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86" name="Google Shape;486;p39: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p40: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494" name="Google Shape;494;p40: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41: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503" name="Google Shape;503;p41: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42: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519" name="Google Shape;519;p42: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43: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524" name="Google Shape;524;p43: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44: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531" name="Google Shape;531;p44: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p45: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538" name="Google Shape;538;p45: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46: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545" name="Google Shape;545;p46: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47: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552" name="Google Shape;552;p47: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p48: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560" name="Google Shape;560;p48: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49:notes"/>
          <p:cNvSpPr/>
          <p:nvPr>
            <p:ph idx="2" type="sldImg"/>
          </p:nvPr>
        </p:nvSpPr>
        <p:spPr>
          <a:xfrm>
            <a:off x="917575" y="247650"/>
            <a:ext cx="4962525" cy="3722687"/>
          </a:xfrm>
          <a:custGeom>
            <a:rect b="b" l="l" r="r" t="t"/>
            <a:pathLst>
              <a:path extrusionOk="0" h="120000" w="120000">
                <a:moveTo>
                  <a:pt x="0" y="0"/>
                </a:moveTo>
                <a:lnTo>
                  <a:pt x="120000" y="0"/>
                </a:lnTo>
                <a:lnTo>
                  <a:pt x="120000" y="120000"/>
                </a:lnTo>
                <a:lnTo>
                  <a:pt x="0" y="120000"/>
                </a:lnTo>
                <a:close/>
              </a:path>
            </a:pathLst>
          </a:custGeom>
          <a:solidFill>
            <a:srgbClr val="FFFFFF"/>
          </a:solidFill>
          <a:ln>
            <a:noFill/>
          </a:ln>
        </p:spPr>
      </p:sp>
      <p:sp>
        <p:nvSpPr>
          <p:cNvPr id="567" name="Google Shape;567;p49:notes"/>
          <p:cNvSpPr txBox="1"/>
          <p:nvPr>
            <p:ph idx="1" type="body"/>
          </p:nvPr>
        </p:nvSpPr>
        <p:spPr>
          <a:xfrm>
            <a:off x="150812" y="4135437"/>
            <a:ext cx="6496050" cy="5543550"/>
          </a:xfrm>
          <a:prstGeom prst="rect">
            <a:avLst/>
          </a:prstGeom>
          <a:noFill/>
          <a:ln>
            <a:noFill/>
          </a:ln>
        </p:spPr>
        <p:txBody>
          <a:bodyPr anchorCtr="0" anchor="t" bIns="46800" lIns="90000" spcFirstLastPara="1" rIns="90000" wrap="square" tIns="46800">
            <a:noAutofit/>
          </a:bodyPr>
          <a:lstStyle/>
          <a:p>
            <a:pPr indent="0" lvl="0" marL="0" rtl="0" algn="l">
              <a:spcBef>
                <a:spcPts val="0"/>
              </a:spcBef>
              <a:spcAft>
                <a:spcPts val="0"/>
              </a:spcAft>
              <a:buSzPts val="1800"/>
              <a:buNone/>
            </a:pPr>
            <a:r>
              <a:rPr lang="en-US"/>
              <a:t>Trần Thị Thanh Bình</a:t>
            </a:r>
            <a:endParaRPr/>
          </a:p>
        </p:txBody>
      </p:sp>
      <p:sp>
        <p:nvSpPr>
          <p:cNvPr id="568" name="Google Shape;568;p49:notes"/>
          <p:cNvSpPr txBox="1"/>
          <p:nvPr/>
        </p:nvSpPr>
        <p:spPr>
          <a:xfrm>
            <a:off x="3849687" y="9428162"/>
            <a:ext cx="2946400" cy="4968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fld id="{00000000-1234-1234-1234-123412341234}" type="slidenum">
              <a:rPr b="1" i="0" lang="en-US" sz="1600" u="none">
                <a:solidFill>
                  <a:srgbClr val="000000"/>
                </a:solidFill>
                <a:latin typeface="Arial"/>
                <a:ea typeface="Arial"/>
                <a:cs typeface="Arial"/>
                <a:sym typeface="Arial"/>
              </a:rPr>
              <a:t>‹#›</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p50:notes"/>
          <p:cNvSpPr txBox="1"/>
          <p:nvPr>
            <p:ph idx="1" type="body"/>
          </p:nvPr>
        </p:nvSpPr>
        <p:spPr>
          <a:xfrm>
            <a:off x="150812" y="4135437"/>
            <a:ext cx="6496050" cy="5543550"/>
          </a:xfrm>
          <a:prstGeom prst="rect">
            <a:avLst/>
          </a:prstGeom>
        </p:spPr>
        <p:txBody>
          <a:bodyPr anchorCtr="0" anchor="t" bIns="46800" lIns="90000" spcFirstLastPara="1" rIns="90000" wrap="square" tIns="46800">
            <a:noAutofit/>
          </a:bodyPr>
          <a:lstStyle/>
          <a:p>
            <a:pPr indent="0" lvl="0" marL="0" rtl="0" algn="l">
              <a:spcBef>
                <a:spcPts val="0"/>
              </a:spcBef>
              <a:spcAft>
                <a:spcPts val="0"/>
              </a:spcAft>
              <a:buNone/>
            </a:pPr>
            <a:r>
              <a:t/>
            </a:r>
            <a:endParaRPr/>
          </a:p>
        </p:txBody>
      </p:sp>
      <p:sp>
        <p:nvSpPr>
          <p:cNvPr id="578" name="Google Shape;578;p50:notes"/>
          <p:cNvSpPr/>
          <p:nvPr>
            <p:ph idx="2" type="sldImg"/>
          </p:nvPr>
        </p:nvSpPr>
        <p:spPr>
          <a:xfrm>
            <a:off x="915987" y="247650"/>
            <a:ext cx="4965700" cy="3722687"/>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 name="Shape 7"/>
        <p:cNvGrpSpPr/>
        <p:nvPr/>
      </p:nvGrpSpPr>
      <p:grpSpPr>
        <a:xfrm>
          <a:off x="0" y="0"/>
          <a:ext cx="0" cy="0"/>
          <a:chOff x="0" y="0"/>
          <a:chExt cx="0" cy="0"/>
        </a:xfrm>
      </p:grpSpPr>
      <p:sp>
        <p:nvSpPr>
          <p:cNvPr id="8" name="Google Shape;8;p52"/>
          <p:cNvSpPr txBox="1"/>
          <p:nvPr>
            <p:ph type="ctrTitle"/>
          </p:nvPr>
        </p:nvSpPr>
        <p:spPr>
          <a:xfrm>
            <a:off x="685800" y="2130425"/>
            <a:ext cx="7772400" cy="1470025"/>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9" name="Google Shape;9;p5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marR="0" rtl="0" algn="ctr">
              <a:spcBef>
                <a:spcPts val="788"/>
              </a:spcBef>
              <a:spcAft>
                <a:spcPts val="0"/>
              </a:spcAft>
              <a:buClr>
                <a:srgbClr val="000000"/>
              </a:buClr>
              <a:buSzPts val="3200"/>
              <a:buFont typeface="Times New Roman"/>
              <a:buNone/>
              <a:defRPr b="0" i="0" sz="3200" u="none" cap="none" strike="noStrike">
                <a:solidFill>
                  <a:srgbClr val="000000"/>
                </a:solidFill>
                <a:latin typeface="Times New Roman"/>
                <a:ea typeface="Times New Roman"/>
                <a:cs typeface="Times New Roman"/>
                <a:sym typeface="Times New Roman"/>
              </a:defRPr>
            </a:lvl1pPr>
            <a:lvl2pPr lvl="1" marR="0" rtl="0" algn="ctr">
              <a:spcBef>
                <a:spcPts val="688"/>
              </a:spcBef>
              <a:spcAft>
                <a:spcPts val="0"/>
              </a:spcAft>
              <a:buClr>
                <a:srgbClr val="000000"/>
              </a:buClr>
              <a:buSzPts val="2800"/>
              <a:buFont typeface="Times New Roman"/>
              <a:buNone/>
              <a:defRPr b="0" i="0" sz="2800" u="none" cap="none" strike="noStrike">
                <a:solidFill>
                  <a:srgbClr val="000000"/>
                </a:solidFill>
                <a:latin typeface="Times New Roman"/>
                <a:ea typeface="Times New Roman"/>
                <a:cs typeface="Times New Roman"/>
                <a:sym typeface="Times New Roman"/>
              </a:defRPr>
            </a:lvl2pPr>
            <a:lvl3pPr lvl="2" marR="0" rtl="0" algn="ctr">
              <a:spcBef>
                <a:spcPts val="588"/>
              </a:spcBef>
              <a:spcAft>
                <a:spcPts val="0"/>
              </a:spcAft>
              <a:buClr>
                <a:srgbClr val="000000"/>
              </a:buClr>
              <a:buSzPts val="2400"/>
              <a:buFont typeface="Times New Roman"/>
              <a:buNone/>
              <a:defRPr b="0" i="0" sz="2400" u="none" cap="none" strike="noStrike">
                <a:solidFill>
                  <a:srgbClr val="000000"/>
                </a:solidFill>
                <a:latin typeface="Times New Roman"/>
                <a:ea typeface="Times New Roman"/>
                <a:cs typeface="Times New Roman"/>
                <a:sym typeface="Times New Roman"/>
              </a:defRPr>
            </a:lvl3pPr>
            <a:lvl4pPr lvl="3" marR="0" rtl="0" algn="ctr">
              <a:spcBef>
                <a:spcPts val="488"/>
              </a:spcBef>
              <a:spcAft>
                <a:spcPts val="0"/>
              </a:spcAft>
              <a:buClr>
                <a:srgbClr val="000000"/>
              </a:buClr>
              <a:buSzPts val="2000"/>
              <a:buFont typeface="Times New Roman"/>
              <a:buNone/>
              <a:defRPr b="0" i="0" sz="2000" u="none" cap="none" strike="noStrike">
                <a:solidFill>
                  <a:srgbClr val="000000"/>
                </a:solidFill>
                <a:latin typeface="Times New Roman"/>
                <a:ea typeface="Times New Roman"/>
                <a:cs typeface="Times New Roman"/>
                <a:sym typeface="Times New Roman"/>
              </a:defRPr>
            </a:lvl4pPr>
            <a:lvl5pPr lvl="4" marR="0" rtl="0" algn="ctr">
              <a:spcBef>
                <a:spcPts val="488"/>
              </a:spcBef>
              <a:spcAft>
                <a:spcPts val="0"/>
              </a:spcAft>
              <a:buClr>
                <a:srgbClr val="000000"/>
              </a:buClr>
              <a:buSzPts val="2000"/>
              <a:buFont typeface="Times New Roman"/>
              <a:buNone/>
              <a:defRPr b="0" i="0" sz="2000" u="none" cap="none" strike="noStrike">
                <a:solidFill>
                  <a:srgbClr val="000000"/>
                </a:solidFill>
                <a:latin typeface="Times New Roman"/>
                <a:ea typeface="Times New Roman"/>
                <a:cs typeface="Times New Roman"/>
                <a:sym typeface="Times New Roman"/>
              </a:defRPr>
            </a:lvl5pPr>
            <a:lvl6pPr lvl="5" marR="0" rtl="0" algn="ctr">
              <a:spcBef>
                <a:spcPts val="488"/>
              </a:spcBef>
              <a:spcAft>
                <a:spcPts val="0"/>
              </a:spcAft>
              <a:buClr>
                <a:srgbClr val="000000"/>
              </a:buClr>
              <a:buSzPts val="2000"/>
              <a:buFont typeface="Times New Roman"/>
              <a:buNone/>
              <a:defRPr b="0" i="0" sz="2000" u="none" cap="none" strike="noStrike">
                <a:solidFill>
                  <a:srgbClr val="000000"/>
                </a:solidFill>
                <a:latin typeface="Times New Roman"/>
                <a:ea typeface="Times New Roman"/>
                <a:cs typeface="Times New Roman"/>
                <a:sym typeface="Times New Roman"/>
              </a:defRPr>
            </a:lvl6pPr>
            <a:lvl7pPr lvl="6" marR="0" rtl="0" algn="ctr">
              <a:spcBef>
                <a:spcPts val="488"/>
              </a:spcBef>
              <a:spcAft>
                <a:spcPts val="0"/>
              </a:spcAft>
              <a:buClr>
                <a:srgbClr val="000000"/>
              </a:buClr>
              <a:buSzPts val="2000"/>
              <a:buFont typeface="Times New Roman"/>
              <a:buNone/>
              <a:defRPr b="0" i="0" sz="2000" u="none" cap="none" strike="noStrike">
                <a:solidFill>
                  <a:srgbClr val="000000"/>
                </a:solidFill>
                <a:latin typeface="Times New Roman"/>
                <a:ea typeface="Times New Roman"/>
                <a:cs typeface="Times New Roman"/>
                <a:sym typeface="Times New Roman"/>
              </a:defRPr>
            </a:lvl7pPr>
            <a:lvl8pPr lvl="7" marR="0" rtl="0" algn="ctr">
              <a:spcBef>
                <a:spcPts val="488"/>
              </a:spcBef>
              <a:spcAft>
                <a:spcPts val="0"/>
              </a:spcAft>
              <a:buClr>
                <a:srgbClr val="000000"/>
              </a:buClr>
              <a:buSzPts val="2000"/>
              <a:buFont typeface="Times New Roman"/>
              <a:buNone/>
              <a:defRPr b="0" i="0" sz="2000" u="none" cap="none" strike="noStrike">
                <a:solidFill>
                  <a:srgbClr val="000000"/>
                </a:solidFill>
                <a:latin typeface="Times New Roman"/>
                <a:ea typeface="Times New Roman"/>
                <a:cs typeface="Times New Roman"/>
                <a:sym typeface="Times New Roman"/>
              </a:defRPr>
            </a:lvl8pPr>
            <a:lvl9pPr lvl="8" marR="0" rtl="0" algn="ctr">
              <a:spcBef>
                <a:spcPts val="488"/>
              </a:spcBef>
              <a:spcAft>
                <a:spcPts val="0"/>
              </a:spcAft>
              <a:buClr>
                <a:srgbClr val="000000"/>
              </a:buClr>
              <a:buSzPts val="2000"/>
              <a:buFont typeface="Times New Roman"/>
              <a:buNone/>
              <a:defRPr b="0" i="0" sz="2000" u="none" cap="none" strike="noStrike">
                <a:solidFill>
                  <a:srgbClr val="000000"/>
                </a:solidFill>
                <a:latin typeface="Times New Roman"/>
                <a:ea typeface="Times New Roman"/>
                <a:cs typeface="Times New Roman"/>
                <a:sym typeface="Times New Roman"/>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 name="Shape 11"/>
        <p:cNvGrpSpPr/>
        <p:nvPr/>
      </p:nvGrpSpPr>
      <p:grpSpPr>
        <a:xfrm>
          <a:off x="0" y="0"/>
          <a:ext cx="0" cy="0"/>
          <a:chOff x="0" y="0"/>
          <a:chExt cx="0" cy="0"/>
        </a:xfrm>
      </p:grpSpPr>
      <p:sp>
        <p:nvSpPr>
          <p:cNvPr id="12" name="Google Shape;12;p54"/>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13" name="Google Shape;13;p54"/>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788"/>
              </a:spcBef>
              <a:spcAft>
                <a:spcPts val="0"/>
              </a:spcAft>
              <a:buClr>
                <a:srgbClr val="000000"/>
              </a:buClr>
              <a:buSzPts val="2800"/>
              <a:buFont typeface="Times New Roman"/>
              <a:buChar char="•"/>
              <a:defRPr b="0" i="0" sz="2800" u="none" cap="none" strike="noStrike">
                <a:solidFill>
                  <a:srgbClr val="000000"/>
                </a:solidFill>
                <a:latin typeface="Times New Roman"/>
                <a:ea typeface="Times New Roman"/>
                <a:cs typeface="Times New Roman"/>
                <a:sym typeface="Times New Roman"/>
              </a:defRPr>
            </a:lvl1pPr>
            <a:lvl2pPr indent="-381000" lvl="1" marL="914400" marR="0" rtl="0" algn="l">
              <a:spcBef>
                <a:spcPts val="688"/>
              </a:spcBef>
              <a:spcAft>
                <a:spcPts val="0"/>
              </a:spcAft>
              <a:buClr>
                <a:srgbClr val="000000"/>
              </a:buClr>
              <a:buSzPts val="2400"/>
              <a:buFont typeface="Times New Roman"/>
              <a:buChar char="–"/>
              <a:defRPr b="0" i="0" sz="2400" u="none" cap="none" strike="noStrike">
                <a:solidFill>
                  <a:srgbClr val="000000"/>
                </a:solidFill>
                <a:latin typeface="Times New Roman"/>
                <a:ea typeface="Times New Roman"/>
                <a:cs typeface="Times New Roman"/>
                <a:sym typeface="Times New Roman"/>
              </a:defRPr>
            </a:lvl2pPr>
            <a:lvl3pPr indent="-355600" lvl="2" marL="1371600" marR="0" rtl="0" algn="l">
              <a:spcBef>
                <a:spcPts val="5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3pPr>
            <a:lvl4pPr indent="-342900" lvl="3" marL="18288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4pPr>
            <a:lvl5pPr indent="-342900" lvl="4" marL="22860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5pPr>
            <a:lvl6pPr indent="-342900" lvl="5" marL="27432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6pPr>
            <a:lvl7pPr indent="-342900" lvl="6" marL="32004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7pPr>
            <a:lvl8pPr indent="-342900" lvl="7" marL="36576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8pPr>
            <a:lvl9pPr indent="-342900" lvl="8" marL="41148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9pPr>
          </a:lstStyle>
          <a:p/>
        </p:txBody>
      </p:sp>
      <p:sp>
        <p:nvSpPr>
          <p:cNvPr id="14" name="Google Shape;14;p54"/>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marR="0" rtl="0" algn="l">
              <a:spcBef>
                <a:spcPts val="788"/>
              </a:spcBef>
              <a:spcAft>
                <a:spcPts val="0"/>
              </a:spcAft>
              <a:buClr>
                <a:srgbClr val="000000"/>
              </a:buClr>
              <a:buSzPts val="2800"/>
              <a:buFont typeface="Times New Roman"/>
              <a:buChar char="•"/>
              <a:defRPr b="0" i="0" sz="2800" u="none" cap="none" strike="noStrike">
                <a:solidFill>
                  <a:srgbClr val="000000"/>
                </a:solidFill>
                <a:latin typeface="Times New Roman"/>
                <a:ea typeface="Times New Roman"/>
                <a:cs typeface="Times New Roman"/>
                <a:sym typeface="Times New Roman"/>
              </a:defRPr>
            </a:lvl1pPr>
            <a:lvl2pPr indent="-381000" lvl="1" marL="914400" marR="0" rtl="0" algn="l">
              <a:spcBef>
                <a:spcPts val="688"/>
              </a:spcBef>
              <a:spcAft>
                <a:spcPts val="0"/>
              </a:spcAft>
              <a:buClr>
                <a:srgbClr val="000000"/>
              </a:buClr>
              <a:buSzPts val="2400"/>
              <a:buFont typeface="Times New Roman"/>
              <a:buChar char="–"/>
              <a:defRPr b="0" i="0" sz="2400" u="none" cap="none" strike="noStrike">
                <a:solidFill>
                  <a:srgbClr val="000000"/>
                </a:solidFill>
                <a:latin typeface="Times New Roman"/>
                <a:ea typeface="Times New Roman"/>
                <a:cs typeface="Times New Roman"/>
                <a:sym typeface="Times New Roman"/>
              </a:defRPr>
            </a:lvl2pPr>
            <a:lvl3pPr indent="-355600" lvl="2" marL="1371600" marR="0" rtl="0" algn="l">
              <a:spcBef>
                <a:spcPts val="5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3pPr>
            <a:lvl4pPr indent="-342900" lvl="3" marL="18288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4pPr>
            <a:lvl5pPr indent="-342900" lvl="4" marL="22860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5pPr>
            <a:lvl6pPr indent="-342900" lvl="5" marL="27432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6pPr>
            <a:lvl7pPr indent="-342900" lvl="6" marL="32004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7pPr>
            <a:lvl8pPr indent="-342900" lvl="7" marL="36576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8pPr>
            <a:lvl9pPr indent="-342900" lvl="8" marL="4114800" marR="0" rtl="0" algn="l">
              <a:spcBef>
                <a:spcPts val="4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6" name="Shape 16"/>
        <p:cNvGrpSpPr/>
        <p:nvPr/>
      </p:nvGrpSpPr>
      <p:grpSpPr>
        <a:xfrm>
          <a:off x="0" y="0"/>
          <a:ext cx="0" cy="0"/>
          <a:chOff x="0" y="0"/>
          <a:chExt cx="0" cy="0"/>
        </a:xfrm>
      </p:grpSpPr>
      <p:sp>
        <p:nvSpPr>
          <p:cNvPr id="17" name="Google Shape;17;p56"/>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i="0" sz="4400" u="none" cap="none" strike="noStrike">
                <a:solidFill>
                  <a:srgbClr val="A50021"/>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18" name="Google Shape;18;p5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788"/>
              </a:spcBef>
              <a:spcAft>
                <a:spcPts val="0"/>
              </a:spcAft>
              <a:buClr>
                <a:srgbClr val="000000"/>
              </a:buClr>
              <a:buSzPts val="3200"/>
              <a:buFont typeface="Times New Roman"/>
              <a:buChar char="•"/>
              <a:defRPr b="0" i="0" sz="3200" u="none" cap="none" strike="noStrike">
                <a:solidFill>
                  <a:srgbClr val="A50021"/>
                </a:solidFill>
                <a:latin typeface="Times New Roman"/>
                <a:ea typeface="Times New Roman"/>
                <a:cs typeface="Times New Roman"/>
                <a:sym typeface="Times New Roman"/>
              </a:defRPr>
            </a:lvl1pPr>
            <a:lvl2pPr indent="-406400" lvl="1" marL="914400" marR="0" rtl="0" algn="l">
              <a:spcBef>
                <a:spcPts val="688"/>
              </a:spcBef>
              <a:spcAft>
                <a:spcPts val="0"/>
              </a:spcAft>
              <a:buClr>
                <a:srgbClr val="000000"/>
              </a:buClr>
              <a:buSzPts val="2800"/>
              <a:buFont typeface="Times New Roman"/>
              <a:buChar char="–"/>
              <a:defRPr b="0" i="0" sz="2800" u="none" cap="none" strike="noStrike">
                <a:solidFill>
                  <a:srgbClr val="A50021"/>
                </a:solidFill>
                <a:latin typeface="Times New Roman"/>
                <a:ea typeface="Times New Roman"/>
                <a:cs typeface="Times New Roman"/>
                <a:sym typeface="Times New Roman"/>
              </a:defRPr>
            </a:lvl2pPr>
            <a:lvl3pPr indent="-381000" lvl="2" marL="1371600" marR="0" rtl="0" algn="l">
              <a:spcBef>
                <a:spcPts val="588"/>
              </a:spcBef>
              <a:spcAft>
                <a:spcPts val="0"/>
              </a:spcAft>
              <a:buClr>
                <a:srgbClr val="000000"/>
              </a:buClr>
              <a:buSzPts val="2400"/>
              <a:buFont typeface="Times New Roman"/>
              <a:buChar char="•"/>
              <a:defRPr b="0" i="0" sz="2400" u="none" cap="none" strike="noStrike">
                <a:solidFill>
                  <a:srgbClr val="A50021"/>
                </a:solidFill>
                <a:latin typeface="Times New Roman"/>
                <a:ea typeface="Times New Roman"/>
                <a:cs typeface="Times New Roman"/>
                <a:sym typeface="Times New Roman"/>
              </a:defRPr>
            </a:lvl3pPr>
            <a:lvl4pPr indent="-355600" lvl="3" marL="1828800" marR="0" rtl="0" algn="l">
              <a:spcBef>
                <a:spcPts val="488"/>
              </a:spcBef>
              <a:spcAft>
                <a:spcPts val="0"/>
              </a:spcAft>
              <a:buClr>
                <a:srgbClr val="000000"/>
              </a:buClr>
              <a:buSzPts val="2000"/>
              <a:buFont typeface="Times New Roman"/>
              <a:buChar char="–"/>
              <a:defRPr b="0" i="0" sz="2000" u="none" cap="none" strike="noStrike">
                <a:solidFill>
                  <a:srgbClr val="A50021"/>
                </a:solidFill>
                <a:latin typeface="Times New Roman"/>
                <a:ea typeface="Times New Roman"/>
                <a:cs typeface="Times New Roman"/>
                <a:sym typeface="Times New Roman"/>
              </a:defRPr>
            </a:lvl4pPr>
            <a:lvl5pPr indent="-355600" lvl="4" marL="2286000" marR="0" rtl="0" algn="l">
              <a:spcBef>
                <a:spcPts val="488"/>
              </a:spcBef>
              <a:spcAft>
                <a:spcPts val="0"/>
              </a:spcAft>
              <a:buClr>
                <a:srgbClr val="000000"/>
              </a:buClr>
              <a:buSzPts val="2000"/>
              <a:buFont typeface="Times New Roman"/>
              <a:buChar char="»"/>
              <a:defRPr b="0" i="0" sz="2000" u="none" cap="none" strike="noStrike">
                <a:solidFill>
                  <a:srgbClr val="A50021"/>
                </a:solidFill>
                <a:latin typeface="Times New Roman"/>
                <a:ea typeface="Times New Roman"/>
                <a:cs typeface="Times New Roman"/>
                <a:sym typeface="Times New Roman"/>
              </a:defRPr>
            </a:lvl5pPr>
            <a:lvl6pPr indent="-355600" lvl="5" marL="27432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6pPr>
            <a:lvl7pPr indent="-355600" lvl="6" marL="32004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7pPr>
            <a:lvl8pPr indent="-355600" lvl="7" marL="36576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8pPr>
            <a:lvl9pPr indent="-355600" lvl="8" marL="4114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type="obj">
  <p:cSld name="OBJECT">
    <p:spTree>
      <p:nvGrpSpPr>
        <p:cNvPr id="28" name="Shape 28"/>
        <p:cNvGrpSpPr/>
        <p:nvPr/>
      </p:nvGrpSpPr>
      <p:grpSpPr>
        <a:xfrm>
          <a:off x="0" y="0"/>
          <a:ext cx="0" cy="0"/>
          <a:chOff x="0" y="0"/>
          <a:chExt cx="0" cy="0"/>
        </a:xfrm>
      </p:grpSpPr>
      <p:sp>
        <p:nvSpPr>
          <p:cNvPr id="29" name="Google Shape;29;p58"/>
          <p:cNvSpPr txBox="1"/>
          <p:nvPr>
            <p:ph type="ctrTitle"/>
          </p:nvPr>
        </p:nvSpPr>
        <p:spPr>
          <a:xfrm>
            <a:off x="1242233" y="2544990"/>
            <a:ext cx="6659535" cy="468462"/>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b="0" i="0" sz="3044" u="none" cap="none" strike="noStrike">
                <a:solidFill>
                  <a:srgbClr val="0F6D4B"/>
                </a:solidFill>
                <a:latin typeface="Times New Roman"/>
                <a:ea typeface="Times New Roman"/>
                <a:cs typeface="Times New Roman"/>
                <a:sym typeface="Times New Roman"/>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30" name="Google Shape;30;p58"/>
          <p:cNvSpPr txBox="1"/>
          <p:nvPr>
            <p:ph idx="1" type="subTitle"/>
          </p:nvPr>
        </p:nvSpPr>
        <p:spPr>
          <a:xfrm>
            <a:off x="1371600" y="3840480"/>
            <a:ext cx="6400800" cy="492443"/>
          </a:xfrm>
          <a:prstGeom prst="rect">
            <a:avLst/>
          </a:prstGeom>
          <a:noFill/>
          <a:ln>
            <a:noFill/>
          </a:ln>
        </p:spPr>
        <p:txBody>
          <a:bodyPr anchorCtr="0" anchor="t" bIns="0" lIns="0" spcFirstLastPara="1" rIns="0" wrap="square" tIns="0">
            <a:spAutoFit/>
          </a:bodyPr>
          <a:lstStyle>
            <a:lvl1pPr lvl="0" marR="0" rtl="0" algn="l">
              <a:spcBef>
                <a:spcPts val="788"/>
              </a:spcBef>
              <a:spcAft>
                <a:spcPts val="0"/>
              </a:spcAft>
              <a:buClr>
                <a:srgbClr val="000000"/>
              </a:buClr>
              <a:buSzPts val="3200"/>
              <a:buFont typeface="Times New Roman"/>
              <a:buChar char="•"/>
              <a:defRPr b="0" i="0" sz="3200" u="none" cap="none" strike="noStrike">
                <a:solidFill>
                  <a:srgbClr val="000000"/>
                </a:solidFill>
                <a:latin typeface="Times New Roman"/>
                <a:ea typeface="Times New Roman"/>
                <a:cs typeface="Times New Roman"/>
                <a:sym typeface="Times New Roman"/>
              </a:defRPr>
            </a:lvl1pPr>
            <a:lvl2pPr lvl="1" marR="0" rtl="0" algn="l">
              <a:spcBef>
                <a:spcPts val="688"/>
              </a:spcBef>
              <a:spcAft>
                <a:spcPts val="0"/>
              </a:spcAft>
              <a:buClr>
                <a:srgbClr val="000000"/>
              </a:buClr>
              <a:buSzPts val="2800"/>
              <a:buFont typeface="Times New Roman"/>
              <a:buChar char="–"/>
              <a:defRPr b="0" i="0" sz="2800" u="none" cap="none" strike="noStrike">
                <a:solidFill>
                  <a:srgbClr val="000000"/>
                </a:solidFill>
                <a:latin typeface="Times New Roman"/>
                <a:ea typeface="Times New Roman"/>
                <a:cs typeface="Times New Roman"/>
                <a:sym typeface="Times New Roman"/>
              </a:defRPr>
            </a:lvl2pPr>
            <a:lvl3pPr lvl="2" marR="0" rtl="0" algn="l">
              <a:spcBef>
                <a:spcPts val="588"/>
              </a:spcBef>
              <a:spcAft>
                <a:spcPts val="0"/>
              </a:spcAft>
              <a:buClr>
                <a:srgbClr val="000000"/>
              </a:buClr>
              <a:buSzPts val="2400"/>
              <a:buFont typeface="Times New Roman"/>
              <a:buChar char="•"/>
              <a:defRPr b="0" i="0" sz="2400" u="none" cap="none" strike="noStrike">
                <a:solidFill>
                  <a:srgbClr val="000000"/>
                </a:solidFill>
                <a:latin typeface="Times New Roman"/>
                <a:ea typeface="Times New Roman"/>
                <a:cs typeface="Times New Roman"/>
                <a:sym typeface="Times New Roman"/>
              </a:defRPr>
            </a:lvl3pPr>
            <a:lvl4pPr lvl="3"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4pPr>
            <a:lvl5pPr lvl="4"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5pPr>
            <a:lvl6pPr lvl="5"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6pPr>
            <a:lvl7pPr lvl="6"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7pPr>
            <a:lvl8pPr lvl="7"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8pPr>
            <a:lvl9pPr lvl="8"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9pPr>
          </a:lstStyle>
          <a:p/>
        </p:txBody>
      </p:sp>
      <p:sp>
        <p:nvSpPr>
          <p:cNvPr id="31" name="Google Shape;31;p58"/>
          <p:cNvSpPr txBox="1"/>
          <p:nvPr>
            <p:ph idx="11" type="ftr"/>
          </p:nvPr>
        </p:nvSpPr>
        <p:spPr>
          <a:xfrm>
            <a:off x="0" y="0"/>
            <a:ext cx="0" cy="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58"/>
          <p:cNvSpPr txBox="1"/>
          <p:nvPr>
            <p:ph idx="10" type="dt"/>
          </p:nvPr>
        </p:nvSpPr>
        <p:spPr>
          <a:xfrm>
            <a:off x="0" y="0"/>
            <a:ext cx="0" cy="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SzPts val="1400"/>
              <a:buNone/>
              <a:defRPr>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58"/>
          <p:cNvSpPr txBox="1"/>
          <p:nvPr>
            <p:ph idx="12" type="sldNum"/>
          </p:nvPr>
        </p:nvSpPr>
        <p:spPr>
          <a:xfrm>
            <a:off x="0" y="0"/>
            <a:ext cx="0" cy="0"/>
          </a:xfrm>
          <a:prstGeom prst="rect">
            <a:avLst/>
          </a:prstGeom>
          <a:noFill/>
          <a:ln>
            <a:noFill/>
          </a:ln>
        </p:spPr>
        <p:txBody>
          <a:bodyPr anchorCtr="0" anchor="t" bIns="0" lIns="0" spcFirstLastPara="1" rIns="0" wrap="square" tIns="0">
            <a:noAutofit/>
          </a:bodyPr>
          <a:lstStyle>
            <a:lvl1pPr indent="0" lvl="0"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5" name="Shape 35"/>
        <p:cNvGrpSpPr/>
        <p:nvPr/>
      </p:nvGrpSpPr>
      <p:grpSpPr>
        <a:xfrm>
          <a:off x="0" y="0"/>
          <a:ext cx="0" cy="0"/>
          <a:chOff x="0" y="0"/>
          <a:chExt cx="0" cy="0"/>
        </a:xfrm>
      </p:grpSpPr>
      <p:sp>
        <p:nvSpPr>
          <p:cNvPr id="36" name="Google Shape;36;p60"/>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wo Content" type="obj">
  <p:cSld name="OBJECT">
    <p:spTree>
      <p:nvGrpSpPr>
        <p:cNvPr id="46" name="Shape 46"/>
        <p:cNvGrpSpPr/>
        <p:nvPr/>
      </p:nvGrpSpPr>
      <p:grpSpPr>
        <a:xfrm>
          <a:off x="0" y="0"/>
          <a:ext cx="0" cy="0"/>
          <a:chOff x="0" y="0"/>
          <a:chExt cx="0" cy="0"/>
        </a:xfrm>
      </p:grpSpPr>
      <p:sp>
        <p:nvSpPr>
          <p:cNvPr id="47" name="Google Shape;47;p62"/>
          <p:cNvSpPr txBox="1"/>
          <p:nvPr>
            <p:ph type="title"/>
          </p:nvPr>
        </p:nvSpPr>
        <p:spPr>
          <a:xfrm>
            <a:off x="0" y="0"/>
            <a:ext cx="3000000" cy="3000000"/>
          </a:xfrm>
          <a:prstGeom prst="rect">
            <a:avLst/>
          </a:prstGeom>
          <a:noFill/>
          <a:ln>
            <a:noFill/>
          </a:ln>
        </p:spPr>
        <p:txBody>
          <a:bodyPr anchorCtr="0" anchor="t" bIns="0" lIns="0" spcFirstLastPara="1" rIns="0" wrap="square" tIns="0">
            <a:noAutofit/>
          </a:bodyPr>
          <a:lstStyle>
            <a:lvl1pPr lvl="0" marR="0" rtl="0" algn="ctr">
              <a:spcBef>
                <a:spcPts val="0"/>
              </a:spcBef>
              <a:spcAft>
                <a:spcPts val="0"/>
              </a:spcAft>
              <a:buSzPts val="1400"/>
              <a:buNone/>
              <a:defRPr b="1" i="0" sz="2029" u="none" cap="none" strike="noStrike">
                <a:solidFill>
                  <a:srgbClr val="5B5B5B"/>
                </a:solidFill>
                <a:latin typeface="Times New Roman"/>
                <a:ea typeface="Times New Roman"/>
                <a:cs typeface="Times New Roman"/>
                <a:sym typeface="Times New Roman"/>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48" name="Google Shape;48;p62"/>
          <p:cNvSpPr txBox="1"/>
          <p:nvPr>
            <p:ph idx="1" type="body"/>
          </p:nvPr>
        </p:nvSpPr>
        <p:spPr>
          <a:xfrm>
            <a:off x="448396" y="1798790"/>
            <a:ext cx="2633518" cy="264816"/>
          </a:xfrm>
          <a:prstGeom prst="rect">
            <a:avLst/>
          </a:prstGeom>
          <a:noFill/>
          <a:ln>
            <a:noFill/>
          </a:ln>
        </p:spPr>
        <p:txBody>
          <a:bodyPr anchorCtr="0" anchor="t" bIns="0" lIns="0" spcFirstLastPara="1" rIns="0" wrap="square" tIns="0">
            <a:spAutoFit/>
          </a:bodyPr>
          <a:lstStyle>
            <a:lvl1pPr indent="-337883" lvl="0" marL="457200" marR="0" rtl="0" algn="l">
              <a:spcBef>
                <a:spcPts val="788"/>
              </a:spcBef>
              <a:spcAft>
                <a:spcPts val="0"/>
              </a:spcAft>
              <a:buClr>
                <a:srgbClr val="000000"/>
              </a:buClr>
              <a:buSzPts val="1721"/>
              <a:buFont typeface="Times New Roman"/>
              <a:buChar char="•"/>
              <a:defRPr b="1" i="1" sz="1720" u="none" cap="none" strike="noStrike">
                <a:solidFill>
                  <a:srgbClr val="3F3F3F"/>
                </a:solidFill>
                <a:latin typeface="Times New Roman"/>
                <a:ea typeface="Times New Roman"/>
                <a:cs typeface="Times New Roman"/>
                <a:sym typeface="Times New Roman"/>
              </a:defRPr>
            </a:lvl1pPr>
            <a:lvl2pPr indent="-406400" lvl="1" marL="914400" marR="0" rtl="0" algn="l">
              <a:spcBef>
                <a:spcPts val="688"/>
              </a:spcBef>
              <a:spcAft>
                <a:spcPts val="0"/>
              </a:spcAft>
              <a:buClr>
                <a:srgbClr val="000000"/>
              </a:buClr>
              <a:buSzPts val="2800"/>
              <a:buFont typeface="Times New Roman"/>
              <a:buChar char="–"/>
              <a:defRPr b="0" i="0" sz="2800" u="none" cap="none" strike="noStrike">
                <a:solidFill>
                  <a:srgbClr val="000000"/>
                </a:solidFill>
                <a:latin typeface="Times New Roman"/>
                <a:ea typeface="Times New Roman"/>
                <a:cs typeface="Times New Roman"/>
                <a:sym typeface="Times New Roman"/>
              </a:defRPr>
            </a:lvl2pPr>
            <a:lvl3pPr indent="-381000" lvl="2" marL="1371600" marR="0" rtl="0" algn="l">
              <a:spcBef>
                <a:spcPts val="588"/>
              </a:spcBef>
              <a:spcAft>
                <a:spcPts val="0"/>
              </a:spcAft>
              <a:buClr>
                <a:srgbClr val="000000"/>
              </a:buClr>
              <a:buSzPts val="2400"/>
              <a:buFont typeface="Times New Roman"/>
              <a:buChar char="•"/>
              <a:defRPr b="0" i="0" sz="2400" u="none" cap="none" strike="noStrike">
                <a:solidFill>
                  <a:srgbClr val="000000"/>
                </a:solidFill>
                <a:latin typeface="Times New Roman"/>
                <a:ea typeface="Times New Roman"/>
                <a:cs typeface="Times New Roman"/>
                <a:sym typeface="Times New Roman"/>
              </a:defRPr>
            </a:lvl3pPr>
            <a:lvl4pPr indent="-355600" lvl="3" marL="1828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4pPr>
            <a:lvl5pPr indent="-355600" lvl="4" marL="22860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5pPr>
            <a:lvl6pPr indent="-355600" lvl="5" marL="27432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6pPr>
            <a:lvl7pPr indent="-355600" lvl="6" marL="32004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7pPr>
            <a:lvl8pPr indent="-355600" lvl="7" marL="36576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8pPr>
            <a:lvl9pPr indent="-355600" lvl="8" marL="4114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9pPr>
          </a:lstStyle>
          <a:p/>
        </p:txBody>
      </p:sp>
      <p:sp>
        <p:nvSpPr>
          <p:cNvPr id="49" name="Google Shape;49;p62"/>
          <p:cNvSpPr txBox="1"/>
          <p:nvPr>
            <p:ph idx="2" type="body"/>
          </p:nvPr>
        </p:nvSpPr>
        <p:spPr>
          <a:xfrm>
            <a:off x="4709160" y="1577340"/>
            <a:ext cx="3977640" cy="492443"/>
          </a:xfrm>
          <a:prstGeom prst="rect">
            <a:avLst/>
          </a:prstGeom>
          <a:noFill/>
          <a:ln>
            <a:noFill/>
          </a:ln>
        </p:spPr>
        <p:txBody>
          <a:bodyPr anchorCtr="0" anchor="t" bIns="0" lIns="0" spcFirstLastPara="1" rIns="0" wrap="square" tIns="0">
            <a:spAutoFit/>
          </a:bodyPr>
          <a:lstStyle>
            <a:lvl1pPr indent="-431800" lvl="0" marL="457200" marR="0" rtl="0" algn="l">
              <a:spcBef>
                <a:spcPts val="788"/>
              </a:spcBef>
              <a:spcAft>
                <a:spcPts val="0"/>
              </a:spcAft>
              <a:buClr>
                <a:srgbClr val="000000"/>
              </a:buClr>
              <a:buSzPts val="3200"/>
              <a:buFont typeface="Times New Roman"/>
              <a:buChar char="•"/>
              <a:defRPr b="0" i="0" sz="3200" u="none" cap="none" strike="noStrike">
                <a:solidFill>
                  <a:srgbClr val="000000"/>
                </a:solidFill>
                <a:latin typeface="Times New Roman"/>
                <a:ea typeface="Times New Roman"/>
                <a:cs typeface="Times New Roman"/>
                <a:sym typeface="Times New Roman"/>
              </a:defRPr>
            </a:lvl1pPr>
            <a:lvl2pPr indent="-406400" lvl="1" marL="914400" marR="0" rtl="0" algn="l">
              <a:spcBef>
                <a:spcPts val="688"/>
              </a:spcBef>
              <a:spcAft>
                <a:spcPts val="0"/>
              </a:spcAft>
              <a:buClr>
                <a:srgbClr val="000000"/>
              </a:buClr>
              <a:buSzPts val="2800"/>
              <a:buFont typeface="Times New Roman"/>
              <a:buChar char="–"/>
              <a:defRPr b="0" i="0" sz="2800" u="none" cap="none" strike="noStrike">
                <a:solidFill>
                  <a:srgbClr val="000000"/>
                </a:solidFill>
                <a:latin typeface="Times New Roman"/>
                <a:ea typeface="Times New Roman"/>
                <a:cs typeface="Times New Roman"/>
                <a:sym typeface="Times New Roman"/>
              </a:defRPr>
            </a:lvl2pPr>
            <a:lvl3pPr indent="-381000" lvl="2" marL="1371600" marR="0" rtl="0" algn="l">
              <a:spcBef>
                <a:spcPts val="588"/>
              </a:spcBef>
              <a:spcAft>
                <a:spcPts val="0"/>
              </a:spcAft>
              <a:buClr>
                <a:srgbClr val="000000"/>
              </a:buClr>
              <a:buSzPts val="2400"/>
              <a:buFont typeface="Times New Roman"/>
              <a:buChar char="•"/>
              <a:defRPr b="0" i="0" sz="2400" u="none" cap="none" strike="noStrike">
                <a:solidFill>
                  <a:srgbClr val="000000"/>
                </a:solidFill>
                <a:latin typeface="Times New Roman"/>
                <a:ea typeface="Times New Roman"/>
                <a:cs typeface="Times New Roman"/>
                <a:sym typeface="Times New Roman"/>
              </a:defRPr>
            </a:lvl3pPr>
            <a:lvl4pPr indent="-355600" lvl="3" marL="1828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4pPr>
            <a:lvl5pPr indent="-355600" lvl="4" marL="22860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5pPr>
            <a:lvl6pPr indent="-355600" lvl="5" marL="27432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6pPr>
            <a:lvl7pPr indent="-355600" lvl="6" marL="32004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7pPr>
            <a:lvl8pPr indent="-355600" lvl="7" marL="36576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8pPr>
            <a:lvl9pPr indent="-355600" lvl="8" marL="4114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9pPr>
          </a:lstStyle>
          <a:p/>
        </p:txBody>
      </p:sp>
      <p:sp>
        <p:nvSpPr>
          <p:cNvPr id="50" name="Google Shape;50;p62"/>
          <p:cNvSpPr txBox="1"/>
          <p:nvPr>
            <p:ph idx="11" type="ftr"/>
          </p:nvPr>
        </p:nvSpPr>
        <p:spPr>
          <a:xfrm>
            <a:off x="0" y="0"/>
            <a:ext cx="0" cy="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62"/>
          <p:cNvSpPr txBox="1"/>
          <p:nvPr>
            <p:ph idx="10" type="dt"/>
          </p:nvPr>
        </p:nvSpPr>
        <p:spPr>
          <a:xfrm>
            <a:off x="0" y="0"/>
            <a:ext cx="0" cy="0"/>
          </a:xfrm>
          <a:prstGeom prst="rect">
            <a:avLst/>
          </a:prstGeom>
          <a:noFill/>
          <a:ln>
            <a:noFill/>
          </a:ln>
        </p:spPr>
        <p:txBody>
          <a:bodyPr anchorCtr="0" anchor="t" bIns="0" lIns="0" spcFirstLastPara="1" rIns="0" wrap="square" tIns="0">
            <a:noAutofit/>
          </a:bodyPr>
          <a:lstStyle>
            <a:lvl1pPr lvl="0" algn="l">
              <a:lnSpc>
                <a:spcPct val="100000"/>
              </a:lnSpc>
              <a:spcBef>
                <a:spcPts val="0"/>
              </a:spcBef>
              <a:spcAft>
                <a:spcPts val="0"/>
              </a:spcAft>
              <a:buSzPts val="1400"/>
              <a:buNone/>
              <a:defRPr>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62"/>
          <p:cNvSpPr txBox="1"/>
          <p:nvPr>
            <p:ph idx="12" type="sldNum"/>
          </p:nvPr>
        </p:nvSpPr>
        <p:spPr>
          <a:xfrm>
            <a:off x="0" y="0"/>
            <a:ext cx="0" cy="0"/>
          </a:xfrm>
          <a:prstGeom prst="rect">
            <a:avLst/>
          </a:prstGeom>
          <a:noFill/>
          <a:ln>
            <a:noFill/>
          </a:ln>
        </p:spPr>
        <p:txBody>
          <a:bodyPr anchorCtr="0" anchor="t" bIns="0" lIns="0" spcFirstLastPara="1" rIns="0" wrap="square" tIns="0">
            <a:noAutofit/>
          </a:bodyPr>
          <a:lstStyle>
            <a:lvl1pPr indent="0" lvl="0"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62" name="Shape 62"/>
        <p:cNvGrpSpPr/>
        <p:nvPr/>
      </p:nvGrpSpPr>
      <p:grpSpPr>
        <a:xfrm>
          <a:off x="0" y="0"/>
          <a:ext cx="0" cy="0"/>
          <a:chOff x="0" y="0"/>
          <a:chExt cx="0" cy="0"/>
        </a:xfrm>
      </p:grpSpPr>
      <p:sp>
        <p:nvSpPr>
          <p:cNvPr id="63" name="Google Shape;63;p67"/>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1" i="0" sz="4000" u="none" cap="none" strike="noStrike">
                <a:solidFill>
                  <a:srgbClr val="000000"/>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64" name="Google Shape;64;p67"/>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marR="0" rtl="0" algn="l">
              <a:spcBef>
                <a:spcPts val="788"/>
              </a:spcBef>
              <a:spcAft>
                <a:spcPts val="0"/>
              </a:spcAft>
              <a:buClr>
                <a:srgbClr val="000000"/>
              </a:buClr>
              <a:buSzPts val="2000"/>
              <a:buFont typeface="Times New Roman"/>
              <a:buNone/>
              <a:defRPr b="0" i="0" sz="2000" u="none" cap="none" strike="noStrike">
                <a:solidFill>
                  <a:srgbClr val="000000"/>
                </a:solidFill>
                <a:latin typeface="Times New Roman"/>
                <a:ea typeface="Times New Roman"/>
                <a:cs typeface="Times New Roman"/>
                <a:sym typeface="Times New Roman"/>
              </a:defRPr>
            </a:lvl1pPr>
            <a:lvl2pPr indent="-228600" lvl="1" marL="914400" marR="0" rtl="0" algn="l">
              <a:spcBef>
                <a:spcPts val="688"/>
              </a:spcBef>
              <a:spcAft>
                <a:spcPts val="0"/>
              </a:spcAft>
              <a:buClr>
                <a:srgbClr val="000000"/>
              </a:buClr>
              <a:buSzPts val="1800"/>
              <a:buFont typeface="Times New Roman"/>
              <a:buNone/>
              <a:defRPr b="0" i="0" sz="1800" u="none" cap="none" strike="noStrike">
                <a:solidFill>
                  <a:srgbClr val="000000"/>
                </a:solidFill>
                <a:latin typeface="Times New Roman"/>
                <a:ea typeface="Times New Roman"/>
                <a:cs typeface="Times New Roman"/>
                <a:sym typeface="Times New Roman"/>
              </a:defRPr>
            </a:lvl2pPr>
            <a:lvl3pPr indent="-228600" lvl="2" marL="1371600" marR="0" rtl="0" algn="l">
              <a:spcBef>
                <a:spcPts val="588"/>
              </a:spcBef>
              <a:spcAft>
                <a:spcPts val="0"/>
              </a:spcAft>
              <a:buClr>
                <a:srgbClr val="000000"/>
              </a:buClr>
              <a:buSzPts val="1600"/>
              <a:buFont typeface="Times New Roman"/>
              <a:buNone/>
              <a:defRPr b="0" i="0" sz="1600" u="none" cap="none" strike="noStrike">
                <a:solidFill>
                  <a:srgbClr val="000000"/>
                </a:solidFill>
                <a:latin typeface="Times New Roman"/>
                <a:ea typeface="Times New Roman"/>
                <a:cs typeface="Times New Roman"/>
                <a:sym typeface="Times New Roman"/>
              </a:defRPr>
            </a:lvl3pPr>
            <a:lvl4pPr indent="-228600" lvl="3" marL="1828800" marR="0" rtl="0" algn="l">
              <a:spcBef>
                <a:spcPts val="488"/>
              </a:spcBef>
              <a:spcAft>
                <a:spcPts val="0"/>
              </a:spcAft>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4pPr>
            <a:lvl5pPr indent="-228600" lvl="4" marL="2286000" marR="0" rtl="0" algn="l">
              <a:spcBef>
                <a:spcPts val="488"/>
              </a:spcBef>
              <a:spcAft>
                <a:spcPts val="0"/>
              </a:spcAft>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5pPr>
            <a:lvl6pPr indent="-228600" lvl="5" marL="2743200" marR="0" rtl="0" algn="l">
              <a:spcBef>
                <a:spcPts val="488"/>
              </a:spcBef>
              <a:spcAft>
                <a:spcPts val="0"/>
              </a:spcAft>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6pPr>
            <a:lvl7pPr indent="-228600" lvl="6" marL="3200400" marR="0" rtl="0" algn="l">
              <a:spcBef>
                <a:spcPts val="488"/>
              </a:spcBef>
              <a:spcAft>
                <a:spcPts val="0"/>
              </a:spcAft>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7pPr>
            <a:lvl8pPr indent="-228600" lvl="7" marL="3657600" marR="0" rtl="0" algn="l">
              <a:spcBef>
                <a:spcPts val="488"/>
              </a:spcBef>
              <a:spcAft>
                <a:spcPts val="0"/>
              </a:spcAft>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8pPr>
            <a:lvl9pPr indent="-228600" lvl="8" marL="4114800" marR="0" rtl="0" algn="l">
              <a:spcBef>
                <a:spcPts val="488"/>
              </a:spcBef>
              <a:spcAft>
                <a:spcPts val="0"/>
              </a:spcAft>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66" name="Shape 66"/>
        <p:cNvGrpSpPr/>
        <p:nvPr/>
      </p:nvGrpSpPr>
      <p:grpSpPr>
        <a:xfrm>
          <a:off x="0" y="0"/>
          <a:ext cx="0" cy="0"/>
          <a:chOff x="0" y="0"/>
          <a:chExt cx="0" cy="0"/>
        </a:xfrm>
      </p:grpSpPr>
      <p:sp>
        <p:nvSpPr>
          <p:cNvPr id="67" name="Google Shape;67;p69"/>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68" name="Google Shape;68;p69"/>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marR="0" rtl="0" algn="l">
              <a:spcBef>
                <a:spcPts val="788"/>
              </a:spcBef>
              <a:spcAft>
                <a:spcPts val="0"/>
              </a:spcAft>
              <a:buClr>
                <a:srgbClr val="000000"/>
              </a:buClr>
              <a:buSzPts val="2400"/>
              <a:buFont typeface="Times New Roman"/>
              <a:buNone/>
              <a:defRPr b="1" i="0" sz="2400" u="none" cap="none" strike="noStrike">
                <a:solidFill>
                  <a:srgbClr val="000000"/>
                </a:solidFill>
                <a:latin typeface="Times New Roman"/>
                <a:ea typeface="Times New Roman"/>
                <a:cs typeface="Times New Roman"/>
                <a:sym typeface="Times New Roman"/>
              </a:defRPr>
            </a:lvl1pPr>
            <a:lvl2pPr indent="-228600" lvl="1" marL="914400" marR="0" rtl="0" algn="l">
              <a:spcBef>
                <a:spcPts val="688"/>
              </a:spcBef>
              <a:spcAft>
                <a:spcPts val="0"/>
              </a:spcAft>
              <a:buClr>
                <a:srgbClr val="000000"/>
              </a:buClr>
              <a:buSzPts val="2000"/>
              <a:buFont typeface="Times New Roman"/>
              <a:buNone/>
              <a:defRPr b="1" i="0" sz="2000" u="none" cap="none" strike="noStrike">
                <a:solidFill>
                  <a:srgbClr val="000000"/>
                </a:solidFill>
                <a:latin typeface="Times New Roman"/>
                <a:ea typeface="Times New Roman"/>
                <a:cs typeface="Times New Roman"/>
                <a:sym typeface="Times New Roman"/>
              </a:defRPr>
            </a:lvl2pPr>
            <a:lvl3pPr indent="-228600" lvl="2" marL="1371600" marR="0" rtl="0" algn="l">
              <a:spcBef>
                <a:spcPts val="588"/>
              </a:spcBef>
              <a:spcAft>
                <a:spcPts val="0"/>
              </a:spcAft>
              <a:buClr>
                <a:srgbClr val="000000"/>
              </a:buClr>
              <a:buSzPts val="1800"/>
              <a:buFont typeface="Times New Roman"/>
              <a:buNone/>
              <a:defRPr b="1" i="0" sz="1800" u="none" cap="none" strike="noStrike">
                <a:solidFill>
                  <a:srgbClr val="000000"/>
                </a:solidFill>
                <a:latin typeface="Times New Roman"/>
                <a:ea typeface="Times New Roman"/>
                <a:cs typeface="Times New Roman"/>
                <a:sym typeface="Times New Roman"/>
              </a:defRPr>
            </a:lvl3pPr>
            <a:lvl4pPr indent="-228600" lvl="3" marL="18288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4pPr>
            <a:lvl5pPr indent="-228600" lvl="4" marL="22860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5pPr>
            <a:lvl6pPr indent="-228600" lvl="5" marL="27432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6pPr>
            <a:lvl7pPr indent="-228600" lvl="6" marL="32004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7pPr>
            <a:lvl8pPr indent="-228600" lvl="7" marL="36576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8pPr>
            <a:lvl9pPr indent="-228600" lvl="8" marL="41148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9pPr>
          </a:lstStyle>
          <a:p/>
        </p:txBody>
      </p:sp>
      <p:sp>
        <p:nvSpPr>
          <p:cNvPr id="69" name="Google Shape;69;p69"/>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788"/>
              </a:spcBef>
              <a:spcAft>
                <a:spcPts val="0"/>
              </a:spcAft>
              <a:buClr>
                <a:srgbClr val="000000"/>
              </a:buClr>
              <a:buSzPts val="2400"/>
              <a:buFont typeface="Times New Roman"/>
              <a:buChar char="•"/>
              <a:defRPr b="0" i="0" sz="2400" u="none" cap="none" strike="noStrike">
                <a:solidFill>
                  <a:srgbClr val="000000"/>
                </a:solidFill>
                <a:latin typeface="Times New Roman"/>
                <a:ea typeface="Times New Roman"/>
                <a:cs typeface="Times New Roman"/>
                <a:sym typeface="Times New Roman"/>
              </a:defRPr>
            </a:lvl1pPr>
            <a:lvl2pPr indent="-355600" lvl="1" marL="914400" marR="0" rtl="0" algn="l">
              <a:spcBef>
                <a:spcPts val="6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2pPr>
            <a:lvl3pPr indent="-342900" lvl="2" marL="1371600" marR="0" rtl="0" algn="l">
              <a:spcBef>
                <a:spcPts val="5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3pPr>
            <a:lvl4pPr indent="-330200" lvl="3" marL="18288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4pPr>
            <a:lvl5pPr indent="-330200" lvl="4" marL="22860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5pPr>
            <a:lvl6pPr indent="-330200" lvl="5" marL="27432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6pPr>
            <a:lvl7pPr indent="-330200" lvl="6" marL="32004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7pPr>
            <a:lvl8pPr indent="-330200" lvl="7" marL="36576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8pPr>
            <a:lvl9pPr indent="-330200" lvl="8" marL="41148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9pPr>
          </a:lstStyle>
          <a:p/>
        </p:txBody>
      </p:sp>
      <p:sp>
        <p:nvSpPr>
          <p:cNvPr id="70" name="Google Shape;70;p69"/>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marR="0" rtl="0" algn="l">
              <a:spcBef>
                <a:spcPts val="788"/>
              </a:spcBef>
              <a:spcAft>
                <a:spcPts val="0"/>
              </a:spcAft>
              <a:buClr>
                <a:srgbClr val="000000"/>
              </a:buClr>
              <a:buSzPts val="2400"/>
              <a:buFont typeface="Times New Roman"/>
              <a:buNone/>
              <a:defRPr b="1" i="0" sz="2400" u="none" cap="none" strike="noStrike">
                <a:solidFill>
                  <a:srgbClr val="000000"/>
                </a:solidFill>
                <a:latin typeface="Times New Roman"/>
                <a:ea typeface="Times New Roman"/>
                <a:cs typeface="Times New Roman"/>
                <a:sym typeface="Times New Roman"/>
              </a:defRPr>
            </a:lvl1pPr>
            <a:lvl2pPr indent="-228600" lvl="1" marL="914400" marR="0" rtl="0" algn="l">
              <a:spcBef>
                <a:spcPts val="688"/>
              </a:spcBef>
              <a:spcAft>
                <a:spcPts val="0"/>
              </a:spcAft>
              <a:buClr>
                <a:srgbClr val="000000"/>
              </a:buClr>
              <a:buSzPts val="2000"/>
              <a:buFont typeface="Times New Roman"/>
              <a:buNone/>
              <a:defRPr b="1" i="0" sz="2000" u="none" cap="none" strike="noStrike">
                <a:solidFill>
                  <a:srgbClr val="000000"/>
                </a:solidFill>
                <a:latin typeface="Times New Roman"/>
                <a:ea typeface="Times New Roman"/>
                <a:cs typeface="Times New Roman"/>
                <a:sym typeface="Times New Roman"/>
              </a:defRPr>
            </a:lvl2pPr>
            <a:lvl3pPr indent="-228600" lvl="2" marL="1371600" marR="0" rtl="0" algn="l">
              <a:spcBef>
                <a:spcPts val="588"/>
              </a:spcBef>
              <a:spcAft>
                <a:spcPts val="0"/>
              </a:spcAft>
              <a:buClr>
                <a:srgbClr val="000000"/>
              </a:buClr>
              <a:buSzPts val="1800"/>
              <a:buFont typeface="Times New Roman"/>
              <a:buNone/>
              <a:defRPr b="1" i="0" sz="1800" u="none" cap="none" strike="noStrike">
                <a:solidFill>
                  <a:srgbClr val="000000"/>
                </a:solidFill>
                <a:latin typeface="Times New Roman"/>
                <a:ea typeface="Times New Roman"/>
                <a:cs typeface="Times New Roman"/>
                <a:sym typeface="Times New Roman"/>
              </a:defRPr>
            </a:lvl3pPr>
            <a:lvl4pPr indent="-228600" lvl="3" marL="18288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4pPr>
            <a:lvl5pPr indent="-228600" lvl="4" marL="22860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5pPr>
            <a:lvl6pPr indent="-228600" lvl="5" marL="27432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6pPr>
            <a:lvl7pPr indent="-228600" lvl="6" marL="32004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7pPr>
            <a:lvl8pPr indent="-228600" lvl="7" marL="36576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8pPr>
            <a:lvl9pPr indent="-228600" lvl="8" marL="4114800" marR="0" rtl="0" algn="l">
              <a:spcBef>
                <a:spcPts val="488"/>
              </a:spcBef>
              <a:spcAft>
                <a:spcPts val="0"/>
              </a:spcAft>
              <a:buClr>
                <a:srgbClr val="000000"/>
              </a:buClr>
              <a:buSzPts val="1600"/>
              <a:buFont typeface="Times New Roman"/>
              <a:buNone/>
              <a:defRPr b="1" i="0" sz="1600" u="none" cap="none" strike="noStrike">
                <a:solidFill>
                  <a:srgbClr val="000000"/>
                </a:solidFill>
                <a:latin typeface="Times New Roman"/>
                <a:ea typeface="Times New Roman"/>
                <a:cs typeface="Times New Roman"/>
                <a:sym typeface="Times New Roman"/>
              </a:defRPr>
            </a:lvl9pPr>
          </a:lstStyle>
          <a:p/>
        </p:txBody>
      </p:sp>
      <p:sp>
        <p:nvSpPr>
          <p:cNvPr id="71" name="Google Shape;71;p69"/>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marR="0" rtl="0" algn="l">
              <a:spcBef>
                <a:spcPts val="788"/>
              </a:spcBef>
              <a:spcAft>
                <a:spcPts val="0"/>
              </a:spcAft>
              <a:buClr>
                <a:srgbClr val="000000"/>
              </a:buClr>
              <a:buSzPts val="2400"/>
              <a:buFont typeface="Times New Roman"/>
              <a:buChar char="•"/>
              <a:defRPr b="0" i="0" sz="2400" u="none" cap="none" strike="noStrike">
                <a:solidFill>
                  <a:srgbClr val="000000"/>
                </a:solidFill>
                <a:latin typeface="Times New Roman"/>
                <a:ea typeface="Times New Roman"/>
                <a:cs typeface="Times New Roman"/>
                <a:sym typeface="Times New Roman"/>
              </a:defRPr>
            </a:lvl1pPr>
            <a:lvl2pPr indent="-355600" lvl="1" marL="914400" marR="0" rtl="0" algn="l">
              <a:spcBef>
                <a:spcPts val="6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2pPr>
            <a:lvl3pPr indent="-342900" lvl="2" marL="1371600" marR="0" rtl="0" algn="l">
              <a:spcBef>
                <a:spcPts val="588"/>
              </a:spcBef>
              <a:spcAft>
                <a:spcPts val="0"/>
              </a:spcAft>
              <a:buClr>
                <a:srgbClr val="000000"/>
              </a:buClr>
              <a:buSzPts val="1800"/>
              <a:buFont typeface="Times New Roman"/>
              <a:buChar char="•"/>
              <a:defRPr b="0" i="0" sz="1800" u="none" cap="none" strike="noStrike">
                <a:solidFill>
                  <a:srgbClr val="000000"/>
                </a:solidFill>
                <a:latin typeface="Times New Roman"/>
                <a:ea typeface="Times New Roman"/>
                <a:cs typeface="Times New Roman"/>
                <a:sym typeface="Times New Roman"/>
              </a:defRPr>
            </a:lvl3pPr>
            <a:lvl4pPr indent="-330200" lvl="3" marL="18288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4pPr>
            <a:lvl5pPr indent="-330200" lvl="4" marL="22860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5pPr>
            <a:lvl6pPr indent="-330200" lvl="5" marL="27432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6pPr>
            <a:lvl7pPr indent="-330200" lvl="6" marL="32004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7pPr>
            <a:lvl8pPr indent="-330200" lvl="7" marL="36576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8pPr>
            <a:lvl9pPr indent="-330200" lvl="8" marL="4114800" marR="0" rtl="0" algn="l">
              <a:spcBef>
                <a:spcPts val="488"/>
              </a:spcBef>
              <a:spcAft>
                <a:spcPts val="0"/>
              </a:spcAft>
              <a:buClr>
                <a:srgbClr val="000000"/>
              </a:buClr>
              <a:buSzPts val="1600"/>
              <a:buFont typeface="Times New Roman"/>
              <a:buChar char="»"/>
              <a:defRPr b="0" i="0" sz="1600" u="none" cap="none" strike="noStrike">
                <a:solidFill>
                  <a:srgbClr val="000000"/>
                </a:solidFill>
                <a:latin typeface="Times New Roman"/>
                <a:ea typeface="Times New Roman"/>
                <a:cs typeface="Times New Roman"/>
                <a:sym typeface="Times New Roman"/>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73" name="Shape 73"/>
        <p:cNvGrpSpPr/>
        <p:nvPr/>
      </p:nvGrpSpPr>
      <p:grpSpPr>
        <a:xfrm>
          <a:off x="0" y="0"/>
          <a:ext cx="0" cy="0"/>
          <a:chOff x="0" y="0"/>
          <a:chExt cx="0" cy="0"/>
        </a:xfrm>
      </p:grpSpPr>
      <p:sp>
        <p:nvSpPr>
          <p:cNvPr id="74" name="Google Shape;74;p71"/>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1" i="0" sz="2000" u="none" cap="none" strike="noStrike">
                <a:solidFill>
                  <a:srgbClr val="000000"/>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75" name="Google Shape;75;p71"/>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788"/>
              </a:spcBef>
              <a:spcAft>
                <a:spcPts val="0"/>
              </a:spcAft>
              <a:buClr>
                <a:srgbClr val="000000"/>
              </a:buClr>
              <a:buSzPts val="3200"/>
              <a:buFont typeface="Times New Roman"/>
              <a:buChar char="•"/>
              <a:defRPr b="0" i="0" sz="3200" u="none" cap="none" strike="noStrike">
                <a:solidFill>
                  <a:srgbClr val="000000"/>
                </a:solidFill>
                <a:latin typeface="Times New Roman"/>
                <a:ea typeface="Times New Roman"/>
                <a:cs typeface="Times New Roman"/>
                <a:sym typeface="Times New Roman"/>
              </a:defRPr>
            </a:lvl1pPr>
            <a:lvl2pPr indent="-406400" lvl="1" marL="914400" marR="0" rtl="0" algn="l">
              <a:spcBef>
                <a:spcPts val="688"/>
              </a:spcBef>
              <a:spcAft>
                <a:spcPts val="0"/>
              </a:spcAft>
              <a:buClr>
                <a:srgbClr val="000000"/>
              </a:buClr>
              <a:buSzPts val="2800"/>
              <a:buFont typeface="Times New Roman"/>
              <a:buChar char="–"/>
              <a:defRPr b="0" i="0" sz="2800" u="none" cap="none" strike="noStrike">
                <a:solidFill>
                  <a:srgbClr val="000000"/>
                </a:solidFill>
                <a:latin typeface="Times New Roman"/>
                <a:ea typeface="Times New Roman"/>
                <a:cs typeface="Times New Roman"/>
                <a:sym typeface="Times New Roman"/>
              </a:defRPr>
            </a:lvl2pPr>
            <a:lvl3pPr indent="-381000" lvl="2" marL="1371600" marR="0" rtl="0" algn="l">
              <a:spcBef>
                <a:spcPts val="588"/>
              </a:spcBef>
              <a:spcAft>
                <a:spcPts val="0"/>
              </a:spcAft>
              <a:buClr>
                <a:srgbClr val="000000"/>
              </a:buClr>
              <a:buSzPts val="2400"/>
              <a:buFont typeface="Times New Roman"/>
              <a:buChar char="•"/>
              <a:defRPr b="0" i="0" sz="2400" u="none" cap="none" strike="noStrike">
                <a:solidFill>
                  <a:srgbClr val="000000"/>
                </a:solidFill>
                <a:latin typeface="Times New Roman"/>
                <a:ea typeface="Times New Roman"/>
                <a:cs typeface="Times New Roman"/>
                <a:sym typeface="Times New Roman"/>
              </a:defRPr>
            </a:lvl3pPr>
            <a:lvl4pPr indent="-355600" lvl="3" marL="1828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4pPr>
            <a:lvl5pPr indent="-355600" lvl="4" marL="22860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5pPr>
            <a:lvl6pPr indent="-355600" lvl="5" marL="27432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6pPr>
            <a:lvl7pPr indent="-355600" lvl="6" marL="32004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7pPr>
            <a:lvl8pPr indent="-355600" lvl="7" marL="36576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8pPr>
            <a:lvl9pPr indent="-355600" lvl="8" marL="4114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9pPr>
          </a:lstStyle>
          <a:p/>
        </p:txBody>
      </p:sp>
      <p:sp>
        <p:nvSpPr>
          <p:cNvPr id="76" name="Google Shape;76;p71"/>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788"/>
              </a:spcBef>
              <a:spcAft>
                <a:spcPts val="0"/>
              </a:spcAft>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1pPr>
            <a:lvl2pPr indent="-228600" lvl="1" marL="914400" marR="0" rtl="0" algn="l">
              <a:spcBef>
                <a:spcPts val="688"/>
              </a:spcBef>
              <a:spcAft>
                <a:spcPts val="0"/>
              </a:spcAft>
              <a:buClr>
                <a:srgbClr val="000000"/>
              </a:buClr>
              <a:buSzPts val="1200"/>
              <a:buFont typeface="Times New Roman"/>
              <a:buNone/>
              <a:defRPr b="0" i="0" sz="1200" u="none" cap="none" strike="noStrike">
                <a:solidFill>
                  <a:srgbClr val="000000"/>
                </a:solidFill>
                <a:latin typeface="Times New Roman"/>
                <a:ea typeface="Times New Roman"/>
                <a:cs typeface="Times New Roman"/>
                <a:sym typeface="Times New Roman"/>
              </a:defRPr>
            </a:lvl2pPr>
            <a:lvl3pPr indent="-228600" lvl="2" marL="1371600" marR="0" rtl="0" algn="l">
              <a:spcBef>
                <a:spcPts val="588"/>
              </a:spcBef>
              <a:spcAft>
                <a:spcPts val="0"/>
              </a:spcAft>
              <a:buClr>
                <a:srgbClr val="000000"/>
              </a:buClr>
              <a:buSzPts val="1000"/>
              <a:buFont typeface="Times New Roman"/>
              <a:buNone/>
              <a:defRPr b="0" i="0" sz="1000" u="none" cap="none" strike="noStrike">
                <a:solidFill>
                  <a:srgbClr val="000000"/>
                </a:solidFill>
                <a:latin typeface="Times New Roman"/>
                <a:ea typeface="Times New Roman"/>
                <a:cs typeface="Times New Roman"/>
                <a:sym typeface="Times New Roman"/>
              </a:defRPr>
            </a:lvl3pPr>
            <a:lvl4pPr indent="-228600" lvl="3" marL="18288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4pPr>
            <a:lvl5pPr indent="-228600" lvl="4" marL="22860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5pPr>
            <a:lvl6pPr indent="-228600" lvl="5" marL="27432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6pPr>
            <a:lvl7pPr indent="-228600" lvl="6" marL="32004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7pPr>
            <a:lvl8pPr indent="-228600" lvl="7" marL="36576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8pPr>
            <a:lvl9pPr indent="-228600" lvl="8" marL="41148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7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1" i="0" sz="2000" u="none" cap="none" strike="noStrike">
                <a:solidFill>
                  <a:srgbClr val="000000"/>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80" name="Google Shape;80;p73"/>
          <p:cNvSpPr/>
          <p:nvPr>
            <p:ph idx="2" type="pic"/>
          </p:nvPr>
        </p:nvSpPr>
        <p:spPr>
          <a:xfrm>
            <a:off x="1792288" y="612775"/>
            <a:ext cx="5486400" cy="4114800"/>
          </a:xfrm>
          <a:prstGeom prst="rect">
            <a:avLst/>
          </a:prstGeom>
          <a:noFill/>
          <a:ln>
            <a:noFill/>
          </a:ln>
        </p:spPr>
      </p:sp>
      <p:sp>
        <p:nvSpPr>
          <p:cNvPr id="81" name="Google Shape;81;p7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788"/>
              </a:spcBef>
              <a:spcAft>
                <a:spcPts val="0"/>
              </a:spcAft>
              <a:buClr>
                <a:srgbClr val="000000"/>
              </a:buClr>
              <a:buSzPts val="1400"/>
              <a:buFont typeface="Times New Roman"/>
              <a:buNone/>
              <a:defRPr b="0" i="0" sz="1400" u="none" cap="none" strike="noStrike">
                <a:solidFill>
                  <a:srgbClr val="000000"/>
                </a:solidFill>
                <a:latin typeface="Times New Roman"/>
                <a:ea typeface="Times New Roman"/>
                <a:cs typeface="Times New Roman"/>
                <a:sym typeface="Times New Roman"/>
              </a:defRPr>
            </a:lvl1pPr>
            <a:lvl2pPr indent="-228600" lvl="1" marL="914400" marR="0" rtl="0" algn="l">
              <a:spcBef>
                <a:spcPts val="688"/>
              </a:spcBef>
              <a:spcAft>
                <a:spcPts val="0"/>
              </a:spcAft>
              <a:buClr>
                <a:srgbClr val="000000"/>
              </a:buClr>
              <a:buSzPts val="1200"/>
              <a:buFont typeface="Times New Roman"/>
              <a:buNone/>
              <a:defRPr b="0" i="0" sz="1200" u="none" cap="none" strike="noStrike">
                <a:solidFill>
                  <a:srgbClr val="000000"/>
                </a:solidFill>
                <a:latin typeface="Times New Roman"/>
                <a:ea typeface="Times New Roman"/>
                <a:cs typeface="Times New Roman"/>
                <a:sym typeface="Times New Roman"/>
              </a:defRPr>
            </a:lvl2pPr>
            <a:lvl3pPr indent="-228600" lvl="2" marL="1371600" marR="0" rtl="0" algn="l">
              <a:spcBef>
                <a:spcPts val="588"/>
              </a:spcBef>
              <a:spcAft>
                <a:spcPts val="0"/>
              </a:spcAft>
              <a:buClr>
                <a:srgbClr val="000000"/>
              </a:buClr>
              <a:buSzPts val="1000"/>
              <a:buFont typeface="Times New Roman"/>
              <a:buNone/>
              <a:defRPr b="0" i="0" sz="1000" u="none" cap="none" strike="noStrike">
                <a:solidFill>
                  <a:srgbClr val="000000"/>
                </a:solidFill>
                <a:latin typeface="Times New Roman"/>
                <a:ea typeface="Times New Roman"/>
                <a:cs typeface="Times New Roman"/>
                <a:sym typeface="Times New Roman"/>
              </a:defRPr>
            </a:lvl3pPr>
            <a:lvl4pPr indent="-228600" lvl="3" marL="18288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4pPr>
            <a:lvl5pPr indent="-228600" lvl="4" marL="22860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5pPr>
            <a:lvl6pPr indent="-228600" lvl="5" marL="27432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6pPr>
            <a:lvl7pPr indent="-228600" lvl="6" marL="32004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7pPr>
            <a:lvl8pPr indent="-228600" lvl="7" marL="36576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8pPr>
            <a:lvl9pPr indent="-228600" lvl="8" marL="4114800" marR="0" rtl="0" algn="l">
              <a:spcBef>
                <a:spcPts val="488"/>
              </a:spcBef>
              <a:spcAft>
                <a:spcPts val="0"/>
              </a:spcAft>
              <a:buClr>
                <a:srgbClr val="000000"/>
              </a:buClr>
              <a:buSzPts val="900"/>
              <a:buFont typeface="Times New Roman"/>
              <a:buNone/>
              <a:defRPr b="0" i="0" sz="900" u="none" cap="none" strike="noStrike">
                <a:solidFill>
                  <a:srgbClr val="000000"/>
                </a:solidFill>
                <a:latin typeface="Times New Roman"/>
                <a:ea typeface="Times New Roman"/>
                <a:cs typeface="Times New Roman"/>
                <a:sym typeface="Times New Roman"/>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showMasterSp="0" type="vertTx">
  <p:cSld name="VERTICAL_TEXT">
    <p:spTree>
      <p:nvGrpSpPr>
        <p:cNvPr id="83" name="Shape 83"/>
        <p:cNvGrpSpPr/>
        <p:nvPr/>
      </p:nvGrpSpPr>
      <p:grpSpPr>
        <a:xfrm>
          <a:off x="0" y="0"/>
          <a:ext cx="0" cy="0"/>
          <a:chOff x="0" y="0"/>
          <a:chExt cx="0" cy="0"/>
        </a:xfrm>
      </p:grpSpPr>
      <p:sp>
        <p:nvSpPr>
          <p:cNvPr id="84" name="Google Shape;84;p75"/>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85" name="Google Shape;85;p75"/>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788"/>
              </a:spcBef>
              <a:spcAft>
                <a:spcPts val="0"/>
              </a:spcAft>
              <a:buClr>
                <a:srgbClr val="000000"/>
              </a:buClr>
              <a:buSzPts val="3200"/>
              <a:buFont typeface="Times New Roman"/>
              <a:buChar char="•"/>
              <a:defRPr b="0" i="0" sz="3200" u="none" cap="none" strike="noStrike">
                <a:solidFill>
                  <a:srgbClr val="000000"/>
                </a:solidFill>
                <a:latin typeface="Times New Roman"/>
                <a:ea typeface="Times New Roman"/>
                <a:cs typeface="Times New Roman"/>
                <a:sym typeface="Times New Roman"/>
              </a:defRPr>
            </a:lvl1pPr>
            <a:lvl2pPr indent="-406400" lvl="1" marL="914400" marR="0" rtl="0" algn="l">
              <a:spcBef>
                <a:spcPts val="688"/>
              </a:spcBef>
              <a:spcAft>
                <a:spcPts val="0"/>
              </a:spcAft>
              <a:buClr>
                <a:srgbClr val="000000"/>
              </a:buClr>
              <a:buSzPts val="2800"/>
              <a:buFont typeface="Times New Roman"/>
              <a:buChar char="–"/>
              <a:defRPr b="0" i="0" sz="2800" u="none" cap="none" strike="noStrike">
                <a:solidFill>
                  <a:srgbClr val="000000"/>
                </a:solidFill>
                <a:latin typeface="Times New Roman"/>
                <a:ea typeface="Times New Roman"/>
                <a:cs typeface="Times New Roman"/>
                <a:sym typeface="Times New Roman"/>
              </a:defRPr>
            </a:lvl2pPr>
            <a:lvl3pPr indent="-381000" lvl="2" marL="1371600" marR="0" rtl="0" algn="l">
              <a:spcBef>
                <a:spcPts val="588"/>
              </a:spcBef>
              <a:spcAft>
                <a:spcPts val="0"/>
              </a:spcAft>
              <a:buClr>
                <a:srgbClr val="000000"/>
              </a:buClr>
              <a:buSzPts val="2400"/>
              <a:buFont typeface="Times New Roman"/>
              <a:buChar char="•"/>
              <a:defRPr b="0" i="0" sz="2400" u="none" cap="none" strike="noStrike">
                <a:solidFill>
                  <a:srgbClr val="000000"/>
                </a:solidFill>
                <a:latin typeface="Times New Roman"/>
                <a:ea typeface="Times New Roman"/>
                <a:cs typeface="Times New Roman"/>
                <a:sym typeface="Times New Roman"/>
              </a:defRPr>
            </a:lvl3pPr>
            <a:lvl4pPr indent="-355600" lvl="3" marL="1828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4pPr>
            <a:lvl5pPr indent="-355600" lvl="4" marL="22860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5pPr>
            <a:lvl6pPr indent="-355600" lvl="5" marL="27432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6pPr>
            <a:lvl7pPr indent="-355600" lvl="6" marL="32004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7pPr>
            <a:lvl8pPr indent="-355600" lvl="7" marL="36576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8pPr>
            <a:lvl9pPr indent="-355600" lvl="8" marL="4114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87" name="Shape 87"/>
        <p:cNvGrpSpPr/>
        <p:nvPr/>
      </p:nvGrpSpPr>
      <p:grpSpPr>
        <a:xfrm>
          <a:off x="0" y="0"/>
          <a:ext cx="0" cy="0"/>
          <a:chOff x="0" y="0"/>
          <a:chExt cx="0" cy="0"/>
        </a:xfrm>
      </p:grpSpPr>
      <p:sp>
        <p:nvSpPr>
          <p:cNvPr id="88" name="Google Shape;88;p77"/>
          <p:cNvSpPr txBox="1"/>
          <p:nvPr>
            <p:ph type="title"/>
          </p:nvPr>
        </p:nvSpPr>
        <p:spPr>
          <a:xfrm rot="5400000">
            <a:off x="4732338" y="2171701"/>
            <a:ext cx="5851525" cy="2057400"/>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89" name="Google Shape;89;p77"/>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788"/>
              </a:spcBef>
              <a:spcAft>
                <a:spcPts val="0"/>
              </a:spcAft>
              <a:buClr>
                <a:srgbClr val="000000"/>
              </a:buClr>
              <a:buSzPts val="3200"/>
              <a:buFont typeface="Times New Roman"/>
              <a:buChar char="•"/>
              <a:defRPr b="0" i="0" sz="3200" u="none" cap="none" strike="noStrike">
                <a:solidFill>
                  <a:srgbClr val="000000"/>
                </a:solidFill>
                <a:latin typeface="Times New Roman"/>
                <a:ea typeface="Times New Roman"/>
                <a:cs typeface="Times New Roman"/>
                <a:sym typeface="Times New Roman"/>
              </a:defRPr>
            </a:lvl1pPr>
            <a:lvl2pPr indent="-406400" lvl="1" marL="914400" marR="0" rtl="0" algn="l">
              <a:spcBef>
                <a:spcPts val="688"/>
              </a:spcBef>
              <a:spcAft>
                <a:spcPts val="0"/>
              </a:spcAft>
              <a:buClr>
                <a:srgbClr val="000000"/>
              </a:buClr>
              <a:buSzPts val="2800"/>
              <a:buFont typeface="Times New Roman"/>
              <a:buChar char="–"/>
              <a:defRPr b="0" i="0" sz="2800" u="none" cap="none" strike="noStrike">
                <a:solidFill>
                  <a:srgbClr val="000000"/>
                </a:solidFill>
                <a:latin typeface="Times New Roman"/>
                <a:ea typeface="Times New Roman"/>
                <a:cs typeface="Times New Roman"/>
                <a:sym typeface="Times New Roman"/>
              </a:defRPr>
            </a:lvl2pPr>
            <a:lvl3pPr indent="-381000" lvl="2" marL="1371600" marR="0" rtl="0" algn="l">
              <a:spcBef>
                <a:spcPts val="588"/>
              </a:spcBef>
              <a:spcAft>
                <a:spcPts val="0"/>
              </a:spcAft>
              <a:buClr>
                <a:srgbClr val="000000"/>
              </a:buClr>
              <a:buSzPts val="2400"/>
              <a:buFont typeface="Times New Roman"/>
              <a:buChar char="•"/>
              <a:defRPr b="0" i="0" sz="2400" u="none" cap="none" strike="noStrike">
                <a:solidFill>
                  <a:srgbClr val="000000"/>
                </a:solidFill>
                <a:latin typeface="Times New Roman"/>
                <a:ea typeface="Times New Roman"/>
                <a:cs typeface="Times New Roman"/>
                <a:sym typeface="Times New Roman"/>
              </a:defRPr>
            </a:lvl3pPr>
            <a:lvl4pPr indent="-355600" lvl="3" marL="1828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4pPr>
            <a:lvl5pPr indent="-355600" lvl="4" marL="22860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5pPr>
            <a:lvl6pPr indent="-355600" lvl="5" marL="27432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6pPr>
            <a:lvl7pPr indent="-355600" lvl="6" marL="32004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7pPr>
            <a:lvl8pPr indent="-355600" lvl="7" marL="36576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8pPr>
            <a:lvl9pPr indent="-355600" lvl="8" marL="4114800" marR="0" rtl="0" algn="l">
              <a:spcBef>
                <a:spcPts val="488"/>
              </a:spcBef>
              <a:spcAft>
                <a:spcPts val="0"/>
              </a:spcAft>
              <a:buClr>
                <a:srgbClr val="000000"/>
              </a:buClr>
              <a:buSzPts val="2000"/>
              <a:buFont typeface="Times New Roman"/>
              <a:buChar char="»"/>
              <a:defRPr b="0" i="0" sz="2000" u="none" cap="none" strike="noStrike">
                <a:solidFill>
                  <a:srgbClr val="000000"/>
                </a:solidFill>
                <a:latin typeface="Times New Roman"/>
                <a:ea typeface="Times New Roman"/>
                <a:cs typeface="Times New Roman"/>
                <a:sym typeface="Times New Roman"/>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showMasterSp="0" type="tbl">
  <p:cSld name="TABLE">
    <p:spTree>
      <p:nvGrpSpPr>
        <p:cNvPr id="91" name="Shape 91"/>
        <p:cNvGrpSpPr/>
        <p:nvPr/>
      </p:nvGrpSpPr>
      <p:grpSpPr>
        <a:xfrm>
          <a:off x="0" y="0"/>
          <a:ext cx="0" cy="0"/>
          <a:chOff x="0" y="0"/>
          <a:chExt cx="0" cy="0"/>
        </a:xfrm>
      </p:grpSpPr>
      <p:sp>
        <p:nvSpPr>
          <p:cNvPr id="92" name="Google Shape;92;p79"/>
          <p:cNvSpPr txBox="1"/>
          <p:nvPr>
            <p:ph type="title"/>
          </p:nvPr>
        </p:nvSpPr>
        <p:spPr>
          <a:xfrm>
            <a:off x="457200" y="274638"/>
            <a:ext cx="8229600" cy="1143000"/>
          </a:xfrm>
          <a:prstGeom prst="rect">
            <a:avLst/>
          </a:prstGeom>
          <a:noFill/>
          <a:ln>
            <a:noFill/>
          </a:ln>
        </p:spPr>
        <p:txBody>
          <a:bodyPr anchorCtr="0" anchor="t" bIns="45700" lIns="91425" spcFirstLastPara="1" rIns="91425" wrap="square" tIns="45700">
            <a:noAutofit/>
          </a:bodyPr>
          <a:lstStyle>
            <a:lvl1pPr lvl="0"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1pPr>
            <a:lvl2pPr lvl="1"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2pPr>
            <a:lvl3pPr lvl="2"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3pPr>
            <a:lvl4pPr lvl="3"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4pPr>
            <a:lvl5pPr lvl="4" marR="0" rtl="0" algn="ctr">
              <a:spcBef>
                <a:spcPts val="0"/>
              </a:spcBef>
              <a:spcAft>
                <a:spcPts val="0"/>
              </a:spcAft>
              <a:buSzPts val="1400"/>
              <a:buNone/>
              <a:defRPr b="0" i="0" sz="4400" u="none" cap="none" strike="noStrike">
                <a:solidFill>
                  <a:srgbClr val="000000"/>
                </a:solidFill>
                <a:latin typeface="Tahoma"/>
                <a:ea typeface="Tahoma"/>
                <a:cs typeface="Tahoma"/>
                <a:sym typeface="Tahoma"/>
              </a:defRPr>
            </a:lvl5pPr>
            <a:lvl6pPr lvl="5"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6pPr>
            <a:lvl7pPr lvl="6"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7pPr>
            <a:lvl8pPr lvl="7"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8pPr>
            <a:lvl9pPr lvl="8" marR="0" rtl="0" algn="l">
              <a:spcBef>
                <a:spcPts val="0"/>
              </a:spcBef>
              <a:spcAft>
                <a:spcPts val="0"/>
              </a:spcAft>
              <a:buSzPts val="1400"/>
              <a:buNone/>
              <a:defRPr b="0" i="0" sz="4400" u="none" cap="none" strike="noStrike">
                <a:solidFill>
                  <a:srgbClr val="000000"/>
                </a:solidFill>
                <a:latin typeface="Times New Roman"/>
                <a:ea typeface="Times New Roman"/>
                <a:cs typeface="Times New Roman"/>
                <a:sym typeface="Times New Roman"/>
              </a:defRPr>
            </a:lvl9pPr>
          </a:lstStyle>
          <a:p/>
        </p:txBody>
      </p:sp>
      <p:sp>
        <p:nvSpPr>
          <p:cNvPr id="93" name="Google Shape;93;p79"/>
          <p:cNvSpPr/>
          <p:nvPr>
            <p:ph idx="2" type="tbl"/>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xml"/><Relationship Id="rId3"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2.xml"/><Relationship Id="rId3" Type="http://schemas.openxmlformats.org/officeDocument/2006/relationships/theme" Target="../theme/theme10.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3.xml"/><Relationship Id="rId3" Type="http://schemas.openxmlformats.org/officeDocument/2006/relationships/theme" Target="../theme/theme14.xml"/></Relationships>
</file>

<file path=ppt/slideMasters/_rels/slideMaster4.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oleObject" Target="../embeddings/oleObject1.bin"/><Relationship Id="rId3" Type="http://schemas.openxmlformats.org/officeDocument/2006/relationships/oleObject" Target="../embeddings/oleObject1.bin"/><Relationship Id="rId4" Type="http://schemas.openxmlformats.org/officeDocument/2006/relationships/image" Target="../media/image1.png"/><Relationship Id="rId5" Type="http://schemas.openxmlformats.org/officeDocument/2006/relationships/slideLayout" Target="../slideLayouts/slideLayout4.xml"/><Relationship Id="rId6" Type="http://schemas.openxmlformats.org/officeDocument/2006/relationships/theme" Target="../theme/theme4.xml"/><Relationship Id="rId7" Type="http://schemas.openxmlformats.org/officeDocument/2006/relationships/vmlDrawing" Target="../drawings/vmlDrawing1.v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5.xml"/><Relationship Id="rId3" Type="http://schemas.openxmlformats.org/officeDocument/2006/relationships/theme" Target="../theme/theme9.xml"/></Relationships>
</file>

<file path=ppt/slideMasters/_rels/slideMaster6.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oleObject" Target="../embeddings/oleObject2.bin"/><Relationship Id="rId3" Type="http://schemas.openxmlformats.org/officeDocument/2006/relationships/oleObject" Target="../embeddings/oleObject2.bin"/><Relationship Id="rId4" Type="http://schemas.openxmlformats.org/officeDocument/2006/relationships/image" Target="../media/image1.png"/><Relationship Id="rId5" Type="http://schemas.openxmlformats.org/officeDocument/2006/relationships/slideLayout" Target="../slideLayouts/slideLayout6.xml"/><Relationship Id="rId6" Type="http://schemas.openxmlformats.org/officeDocument/2006/relationships/theme" Target="../theme/theme6.xml"/><Relationship Id="rId7" Type="http://schemas.openxmlformats.org/officeDocument/2006/relationships/vmlDrawing" Target="../drawings/vmlDrawing2.vml"/></Relationships>
</file>

<file path=ppt/slideMasters/_rels/slideMaster7.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7.xml"/><Relationship Id="rId3" Type="http://schemas.openxmlformats.org/officeDocument/2006/relationships/theme" Target="../theme/theme11.xml"/></Relationships>
</file>

<file path=ppt/slideMasters/_rels/slideMaster8.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oleObject" Target="../embeddings/oleObject3.bin"/><Relationship Id="rId3" Type="http://schemas.openxmlformats.org/officeDocument/2006/relationships/oleObject" Target="../embeddings/oleObject3.bin"/><Relationship Id="rId4" Type="http://schemas.openxmlformats.org/officeDocument/2006/relationships/image" Target="../media/image1.png"/><Relationship Id="rId5" Type="http://schemas.openxmlformats.org/officeDocument/2006/relationships/theme" Target="../theme/theme1.xml"/><Relationship Id="rId6" Type="http://schemas.openxmlformats.org/officeDocument/2006/relationships/vmlDrawing" Target="../drawings/vmlDrawing3.vml"/></Relationships>
</file>

<file path=ppt/slideMasters/_rels/slideMaster9.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8.xml"/><Relationship Id="rId3" Type="http://schemas.openxmlformats.org/officeDocument/2006/relationships/theme" Target="../theme/theme7.xml"/></Relationships>
</file>

<file path=ppt/slideMasters/_rels/slideMaster10.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9.xml"/><Relationship Id="rId3" Type="http://schemas.openxmlformats.org/officeDocument/2006/relationships/theme" Target="../theme/theme5.xml"/></Relationships>
</file>

<file path=ppt/slideMasters/_rels/slideMaster11.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0.xml"/><Relationship Id="rId3" Type="http://schemas.openxmlformats.org/officeDocument/2006/relationships/theme" Target="../theme/theme2.xml"/></Relationships>
</file>

<file path=ppt/slideMasters/_rels/slideMaster12.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1.xml"/><Relationship Id="rId3" Type="http://schemas.openxmlformats.org/officeDocument/2006/relationships/theme" Target="../theme/theme15.xml"/></Relationships>
</file>

<file path=ppt/slideMasters/_rels/slideMaster13.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2.xml"/><Relationship Id="rId3"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3.xml"/><Relationship Id="rId3" Type="http://schemas.openxmlformats.org/officeDocument/2006/relationships/theme" Target="../theme/theme8.xml"/></Relationships>
</file>

<file path=ppt/slideMasters/_rels/slideMaster15.xml.rels><?xml version="1.0" encoding="UTF-8" standalone="yes"?><Relationships xmlns="http://schemas.openxmlformats.org/package/2006/relationships"><Relationship Id="rId1" Type="http://schemas.openxmlformats.org/officeDocument/2006/relationships/image" Target="../media/image3.jpg"/><Relationship Id="rId2" Type="http://schemas.openxmlformats.org/officeDocument/2006/relationships/slideLayout" Target="../slideLayouts/slideLayout14.xml"/><Relationship Id="rId3"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6" name="Shape 6"/>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49"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0" name="Shape 10"/>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51"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5" name="Shape 15"/>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53"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9" name="Shape 19"/>
        <p:cNvGrpSpPr/>
        <p:nvPr/>
      </p:nvGrpSpPr>
      <p:grpSpPr>
        <a:xfrm>
          <a:off x="0" y="0"/>
          <a:ext cx="0" cy="0"/>
          <a:chOff x="0" y="0"/>
          <a:chExt cx="0" cy="0"/>
        </a:xfrm>
      </p:grpSpPr>
      <p:sp>
        <p:nvSpPr>
          <p:cNvPr id="20" name="Google Shape;20;p57"/>
          <p:cNvSpPr txBox="1"/>
          <p:nvPr/>
        </p:nvSpPr>
        <p:spPr>
          <a:xfrm>
            <a:off x="0" y="30162"/>
            <a:ext cx="9144000" cy="261937"/>
          </a:xfrm>
          <a:prstGeom prst="rect">
            <a:avLst/>
          </a:prstGeom>
          <a:noFill/>
          <a:ln>
            <a:noFill/>
          </a:ln>
        </p:spPr>
        <p:txBody>
          <a:bodyPr anchorCtr="0" anchor="t" bIns="46800" lIns="90000" spcFirstLastPara="1" rIns="90000" wrap="square" tIns="46800">
            <a:spAutoFit/>
          </a:bodyPr>
          <a:lstStyle/>
          <a:p>
            <a:pPr indent="0" lvl="0" marL="0" marR="0" rtl="0" algn="l">
              <a:lnSpc>
                <a:spcPct val="93000"/>
              </a:lnSpc>
              <a:spcBef>
                <a:spcPts val="0"/>
              </a:spcBef>
              <a:spcAft>
                <a:spcPts val="0"/>
              </a:spcAft>
              <a:buClr>
                <a:schemeClr val="dk1"/>
              </a:buClr>
              <a:buSzPts val="1200"/>
              <a:buFont typeface="Arial"/>
              <a:buNone/>
            </a:pPr>
            <a:r>
              <a:rPr b="0" i="1" lang="en-US" sz="1200" u="none">
                <a:solidFill>
                  <a:schemeClr val="dk1"/>
                </a:solidFill>
                <a:latin typeface="Arial"/>
                <a:ea typeface="Arial"/>
                <a:cs typeface="Arial"/>
                <a:sym typeface="Arial"/>
              </a:rPr>
              <a:t>   0.   Introduction	                                                                                                                            	                         </a:t>
            </a:r>
            <a:fld id="{00000000-1234-1234-1234-123412341234}" type="slidenum">
              <a:rPr b="0" i="1" lang="en-US" sz="1200" u="none">
                <a:solidFill>
                  <a:schemeClr val="dk1"/>
                </a:solidFill>
                <a:latin typeface="Arial"/>
                <a:ea typeface="Arial"/>
                <a:cs typeface="Arial"/>
                <a:sym typeface="Arial"/>
              </a:rPr>
              <a:t>‹#›</a:t>
            </a:fld>
            <a:endParaRPr/>
          </a:p>
        </p:txBody>
      </p:sp>
      <p:cxnSp>
        <p:nvCxnSpPr>
          <p:cNvPr id="21" name="Google Shape;21;p57"/>
          <p:cNvCxnSpPr/>
          <p:nvPr/>
        </p:nvCxnSpPr>
        <p:spPr>
          <a:xfrm flipH="1">
            <a:off x="228600" y="6553200"/>
            <a:ext cx="8613775" cy="1587"/>
          </a:xfrm>
          <a:prstGeom prst="straightConnector1">
            <a:avLst/>
          </a:prstGeom>
          <a:noFill/>
          <a:ln cap="flat" cmpd="sng" w="9525">
            <a:solidFill>
              <a:srgbClr val="000000"/>
            </a:solidFill>
            <a:prstDash val="solid"/>
            <a:miter lim="800000"/>
            <a:headEnd len="med" w="med" type="none"/>
            <a:tailEnd len="med" w="med" type="none"/>
          </a:ln>
        </p:spPr>
      </p:cxnSp>
      <p:sp>
        <p:nvSpPr>
          <p:cNvPr id="22" name="Google Shape;22;p57"/>
          <p:cNvSpPr txBox="1"/>
          <p:nvPr/>
        </p:nvSpPr>
        <p:spPr>
          <a:xfrm>
            <a:off x="4191000" y="6613525"/>
            <a:ext cx="4706937" cy="244475"/>
          </a:xfrm>
          <a:prstGeom prst="rect">
            <a:avLst/>
          </a:prstGeom>
          <a:noFill/>
          <a:ln>
            <a:noFill/>
          </a:ln>
        </p:spPr>
        <p:txBody>
          <a:bodyPr anchorCtr="0" anchor="t" bIns="46800" lIns="90000" spcFirstLastPara="1" rIns="90000" wrap="square" tIns="46800">
            <a:spAutoFit/>
          </a:bodyPr>
          <a:lstStyle/>
          <a:p>
            <a:pPr indent="0" lvl="0" marL="0" marR="0" rtl="0" algn="l">
              <a:lnSpc>
                <a:spcPct val="93000"/>
              </a:lnSpc>
              <a:spcBef>
                <a:spcPts val="0"/>
              </a:spcBef>
              <a:spcAft>
                <a:spcPts val="0"/>
              </a:spcAft>
              <a:buClr>
                <a:schemeClr val="dk1"/>
              </a:buClr>
              <a:buSzPts val="1000"/>
              <a:buFont typeface="Arial"/>
              <a:buNone/>
            </a:pPr>
            <a:r>
              <a:rPr b="1" i="1" lang="en-US" sz="1000" u="none">
                <a:solidFill>
                  <a:schemeClr val="dk1"/>
                </a:solidFill>
                <a:latin typeface="Arial"/>
                <a:ea typeface="Arial"/>
                <a:cs typeface="Arial"/>
                <a:sym typeface="Arial"/>
              </a:rPr>
              <a:t>Training Manual on Setting Up  and Harmonising Internal Control Systems</a:t>
            </a:r>
            <a:endParaRPr/>
          </a:p>
        </p:txBody>
      </p:sp>
      <p:graphicFrame>
        <p:nvGraphicFramePr>
          <p:cNvPr id="23" name="Google Shape;23;p57"/>
          <p:cNvGraphicFramePr/>
          <p:nvPr/>
        </p:nvGraphicFramePr>
        <p:xfrm>
          <a:off x="7924800" y="6248400"/>
          <a:ext cx="862012" cy="242887"/>
        </p:xfrm>
        <a:graphic>
          <a:graphicData uri="http://schemas.openxmlformats.org/presentationml/2006/ole">
            <mc:AlternateContent>
              <mc:Choice Requires="v">
                <p:oleObj r:id="rId2" imgH="242887" imgW="862012" progId="Paint.Picture" spid="_x0000_s1">
                  <p:embed/>
                </p:oleObj>
              </mc:Choice>
              <mc:Fallback>
                <p:oleObj r:id="rId3" imgH="242887" imgW="862012" progId="Paint.Picture">
                  <p:embed/>
                  <p:pic>
                    <p:nvPicPr>
                      <p:cNvPr id="23" name="Google Shape;23;p57"/>
                      <p:cNvPicPr preferRelativeResize="0"/>
                      <p:nvPr/>
                    </p:nvPicPr>
                    <p:blipFill rotWithShape="1">
                      <a:blip r:embed="rId4">
                        <a:alphaModFix/>
                      </a:blip>
                      <a:srcRect b="0" l="0" r="0" t="0"/>
                      <a:stretch/>
                    </p:blipFill>
                    <p:spPr>
                      <a:xfrm>
                        <a:off x="7924800" y="6248400"/>
                        <a:ext cx="862012" cy="242887"/>
                      </a:xfrm>
                      <a:prstGeom prst="rect">
                        <a:avLst/>
                      </a:prstGeom>
                      <a:noFill/>
                      <a:ln>
                        <a:noFill/>
                      </a:ln>
                    </p:spPr>
                  </p:pic>
                </p:oleObj>
              </mc:Fallback>
            </mc:AlternateContent>
          </a:graphicData>
        </a:graphic>
      </p:graphicFrame>
      <p:cxnSp>
        <p:nvCxnSpPr>
          <p:cNvPr id="24" name="Google Shape;24;p57"/>
          <p:cNvCxnSpPr/>
          <p:nvPr/>
        </p:nvCxnSpPr>
        <p:spPr>
          <a:xfrm rot="10800000">
            <a:off x="228600" y="381000"/>
            <a:ext cx="8613775" cy="0"/>
          </a:xfrm>
          <a:prstGeom prst="straightConnector1">
            <a:avLst/>
          </a:prstGeom>
          <a:noFill/>
          <a:ln cap="flat" cmpd="sng" w="9525">
            <a:solidFill>
              <a:srgbClr val="000000"/>
            </a:solidFill>
            <a:prstDash val="solid"/>
            <a:miter lim="800000"/>
            <a:headEnd len="med" w="med" type="none"/>
            <a:tailEnd len="med" w="med" type="none"/>
          </a:ln>
        </p:spPr>
      </p:cxnSp>
      <p:sp>
        <p:nvSpPr>
          <p:cNvPr id="25" name="Google Shape;25;p57"/>
          <p:cNvSpPr txBox="1"/>
          <p:nvPr>
            <p:ph idx="11" type="ftr"/>
          </p:nvPr>
        </p:nvSpPr>
        <p:spPr>
          <a:xfrm>
            <a:off x="0" y="0"/>
            <a:ext cx="0" cy="0"/>
          </a:xfrm>
          <a:prstGeom prst="rect">
            <a:avLst/>
          </a:prstGeom>
          <a:noFill/>
          <a:ln>
            <a:noFill/>
          </a:ln>
        </p:spPr>
        <p:txBody>
          <a:bodyPr anchorCtr="0" anchor="t" bIns="0" lIns="0" spcFirstLastPara="1" rIns="0" wrap="square" tIns="0">
            <a:noAutofit/>
          </a:bodyPr>
          <a:lstStyle>
            <a:lvl1pPr lvl="0" marR="0" rtl="0" algn="l">
              <a:lnSpc>
                <a:spcPct val="100000"/>
              </a:lnSpc>
              <a:spcBef>
                <a:spcPts val="0"/>
              </a:spcBef>
              <a:spcAft>
                <a:spcPts val="0"/>
              </a:spcAft>
              <a:buSzPts val="1400"/>
              <a:buNone/>
              <a:defRPr b="1" i="0" sz="1600" u="non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9pPr>
          </a:lstStyle>
          <a:p/>
        </p:txBody>
      </p:sp>
      <p:sp>
        <p:nvSpPr>
          <p:cNvPr id="26" name="Google Shape;26;p57"/>
          <p:cNvSpPr txBox="1"/>
          <p:nvPr>
            <p:ph idx="10" type="dt"/>
          </p:nvPr>
        </p:nvSpPr>
        <p:spPr>
          <a:xfrm>
            <a:off x="0" y="0"/>
            <a:ext cx="0" cy="0"/>
          </a:xfrm>
          <a:prstGeom prst="rect">
            <a:avLst/>
          </a:prstGeom>
          <a:noFill/>
          <a:ln>
            <a:noFill/>
          </a:ln>
        </p:spPr>
        <p:txBody>
          <a:bodyPr anchorCtr="0" anchor="t" bIns="0" lIns="0" spcFirstLastPara="1" rIns="0" wrap="square" tIns="0">
            <a:noAutofit/>
          </a:bodyPr>
          <a:lstStyle>
            <a:lvl1pPr lvl="0" marR="0" rtl="0" algn="l">
              <a:lnSpc>
                <a:spcPct val="100000"/>
              </a:lnSpc>
              <a:spcBef>
                <a:spcPts val="0"/>
              </a:spcBef>
              <a:spcAft>
                <a:spcPts val="0"/>
              </a:spcAft>
              <a:buSzPts val="1400"/>
              <a:buNone/>
              <a:defRPr b="1" i="0" sz="1600" u="none">
                <a:solidFill>
                  <a:srgbClr val="898989"/>
                </a:solidFill>
                <a:latin typeface="Arial"/>
                <a:ea typeface="Arial"/>
                <a:cs typeface="Arial"/>
                <a:sym typeface="Arial"/>
              </a:defRPr>
            </a:lvl1pPr>
            <a:lvl2pPr lvl="1"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9pPr>
          </a:lstStyle>
          <a:p/>
        </p:txBody>
      </p:sp>
      <p:sp>
        <p:nvSpPr>
          <p:cNvPr id="27" name="Google Shape;27;p57"/>
          <p:cNvSpPr txBox="1"/>
          <p:nvPr>
            <p:ph idx="12" type="sldNum"/>
          </p:nvPr>
        </p:nvSpPr>
        <p:spPr>
          <a:xfrm>
            <a:off x="0" y="0"/>
            <a:ext cx="0" cy="0"/>
          </a:xfrm>
          <a:prstGeom prst="rect">
            <a:avLst/>
          </a:prstGeom>
          <a:noFill/>
          <a:ln>
            <a:noFill/>
          </a:ln>
        </p:spPr>
        <p:txBody>
          <a:bodyPr anchorCtr="0" anchor="t" bIns="0" lIns="0" spcFirstLastPara="1" rIns="0" wrap="square" tIns="0">
            <a:noAutofit/>
          </a:bodyPr>
          <a:lstStyle>
            <a:lvl1pPr indent="0" lvl="0"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1pPr>
            <a:lvl2pPr indent="0" lvl="1"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2pPr>
            <a:lvl3pPr indent="0" lvl="2"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3pPr>
            <a:lvl4pPr indent="0" lvl="3"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4pPr>
            <a:lvl5pPr indent="0" lvl="4"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5pPr>
            <a:lvl6pPr indent="0" lvl="5"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6pPr>
            <a:lvl7pPr indent="0" lvl="6"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7pPr>
            <a:lvl8pPr indent="0" lvl="7"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8pPr>
            <a:lvl9pPr indent="0" lvl="8"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b="0"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55"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4" name="Shape 34"/>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57"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37" name="Shape 37"/>
        <p:cNvGrpSpPr/>
        <p:nvPr/>
      </p:nvGrpSpPr>
      <p:grpSpPr>
        <a:xfrm>
          <a:off x="0" y="0"/>
          <a:ext cx="0" cy="0"/>
          <a:chOff x="0" y="0"/>
          <a:chExt cx="0" cy="0"/>
        </a:xfrm>
      </p:grpSpPr>
      <p:sp>
        <p:nvSpPr>
          <p:cNvPr id="38" name="Google Shape;38;p61"/>
          <p:cNvSpPr txBox="1"/>
          <p:nvPr/>
        </p:nvSpPr>
        <p:spPr>
          <a:xfrm>
            <a:off x="0" y="30162"/>
            <a:ext cx="9144000" cy="261937"/>
          </a:xfrm>
          <a:prstGeom prst="rect">
            <a:avLst/>
          </a:prstGeom>
          <a:noFill/>
          <a:ln>
            <a:noFill/>
          </a:ln>
        </p:spPr>
        <p:txBody>
          <a:bodyPr anchorCtr="0" anchor="t" bIns="46800" lIns="90000" spcFirstLastPara="1" rIns="90000" wrap="square" tIns="46800">
            <a:spAutoFit/>
          </a:bodyPr>
          <a:lstStyle/>
          <a:p>
            <a:pPr indent="0" lvl="0" marL="0" marR="0" rtl="0" algn="l">
              <a:lnSpc>
                <a:spcPct val="93000"/>
              </a:lnSpc>
              <a:spcBef>
                <a:spcPts val="0"/>
              </a:spcBef>
              <a:spcAft>
                <a:spcPts val="0"/>
              </a:spcAft>
              <a:buClr>
                <a:schemeClr val="dk1"/>
              </a:buClr>
              <a:buSzPts val="1200"/>
              <a:buFont typeface="Arial"/>
              <a:buNone/>
            </a:pPr>
            <a:r>
              <a:rPr b="0" i="1" lang="en-US" sz="1200" u="none">
                <a:solidFill>
                  <a:schemeClr val="dk1"/>
                </a:solidFill>
                <a:latin typeface="Arial"/>
                <a:ea typeface="Arial"/>
                <a:cs typeface="Arial"/>
                <a:sym typeface="Arial"/>
              </a:rPr>
              <a:t>   0.   Introduction	                                                                                                                            	                         </a:t>
            </a:r>
            <a:fld id="{00000000-1234-1234-1234-123412341234}" type="slidenum">
              <a:rPr b="0" i="1" lang="en-US" sz="1200" u="none">
                <a:solidFill>
                  <a:schemeClr val="dk1"/>
                </a:solidFill>
                <a:latin typeface="Arial"/>
                <a:ea typeface="Arial"/>
                <a:cs typeface="Arial"/>
                <a:sym typeface="Arial"/>
              </a:rPr>
              <a:t>‹#›</a:t>
            </a:fld>
            <a:endParaRPr/>
          </a:p>
        </p:txBody>
      </p:sp>
      <p:cxnSp>
        <p:nvCxnSpPr>
          <p:cNvPr id="39" name="Google Shape;39;p61"/>
          <p:cNvCxnSpPr/>
          <p:nvPr/>
        </p:nvCxnSpPr>
        <p:spPr>
          <a:xfrm flipH="1">
            <a:off x="228600" y="6553200"/>
            <a:ext cx="8613775" cy="1587"/>
          </a:xfrm>
          <a:prstGeom prst="straightConnector1">
            <a:avLst/>
          </a:prstGeom>
          <a:noFill/>
          <a:ln cap="flat" cmpd="sng" w="9525">
            <a:solidFill>
              <a:srgbClr val="000000"/>
            </a:solidFill>
            <a:prstDash val="solid"/>
            <a:miter lim="800000"/>
            <a:headEnd len="med" w="med" type="none"/>
            <a:tailEnd len="med" w="med" type="none"/>
          </a:ln>
        </p:spPr>
      </p:cxnSp>
      <p:sp>
        <p:nvSpPr>
          <p:cNvPr id="40" name="Google Shape;40;p61"/>
          <p:cNvSpPr txBox="1"/>
          <p:nvPr/>
        </p:nvSpPr>
        <p:spPr>
          <a:xfrm>
            <a:off x="4191000" y="6613525"/>
            <a:ext cx="4706937" cy="244475"/>
          </a:xfrm>
          <a:prstGeom prst="rect">
            <a:avLst/>
          </a:prstGeom>
          <a:noFill/>
          <a:ln>
            <a:noFill/>
          </a:ln>
        </p:spPr>
        <p:txBody>
          <a:bodyPr anchorCtr="0" anchor="t" bIns="46800" lIns="90000" spcFirstLastPara="1" rIns="90000" wrap="square" tIns="46800">
            <a:spAutoFit/>
          </a:bodyPr>
          <a:lstStyle/>
          <a:p>
            <a:pPr indent="0" lvl="0" marL="0" marR="0" rtl="0" algn="l">
              <a:lnSpc>
                <a:spcPct val="93000"/>
              </a:lnSpc>
              <a:spcBef>
                <a:spcPts val="0"/>
              </a:spcBef>
              <a:spcAft>
                <a:spcPts val="0"/>
              </a:spcAft>
              <a:buClr>
                <a:schemeClr val="dk1"/>
              </a:buClr>
              <a:buSzPts val="1000"/>
              <a:buFont typeface="Arial"/>
              <a:buNone/>
            </a:pPr>
            <a:r>
              <a:rPr b="1" i="1" lang="en-US" sz="1000" u="none">
                <a:solidFill>
                  <a:schemeClr val="dk1"/>
                </a:solidFill>
                <a:latin typeface="Arial"/>
                <a:ea typeface="Arial"/>
                <a:cs typeface="Arial"/>
                <a:sym typeface="Arial"/>
              </a:rPr>
              <a:t>Training Manual on Setting Up  and Harmonising Internal Control Systems</a:t>
            </a:r>
            <a:endParaRPr/>
          </a:p>
        </p:txBody>
      </p:sp>
      <p:graphicFrame>
        <p:nvGraphicFramePr>
          <p:cNvPr id="41" name="Google Shape;41;p61"/>
          <p:cNvGraphicFramePr/>
          <p:nvPr/>
        </p:nvGraphicFramePr>
        <p:xfrm>
          <a:off x="7924800" y="6248400"/>
          <a:ext cx="862012" cy="242887"/>
        </p:xfrm>
        <a:graphic>
          <a:graphicData uri="http://schemas.openxmlformats.org/presentationml/2006/ole">
            <mc:AlternateContent>
              <mc:Choice Requires="v">
                <p:oleObj r:id="rId2" imgH="242887" imgW="862012" progId="Paint.Picture" spid="_x0000_s1">
                  <p:embed/>
                </p:oleObj>
              </mc:Choice>
              <mc:Fallback>
                <p:oleObj r:id="rId3" imgH="242887" imgW="862012" progId="Paint.Picture">
                  <p:embed/>
                  <p:pic>
                    <p:nvPicPr>
                      <p:cNvPr id="41" name="Google Shape;41;p61"/>
                      <p:cNvPicPr preferRelativeResize="0"/>
                      <p:nvPr/>
                    </p:nvPicPr>
                    <p:blipFill rotWithShape="1">
                      <a:blip r:embed="rId4">
                        <a:alphaModFix/>
                      </a:blip>
                      <a:srcRect b="0" l="0" r="0" t="0"/>
                      <a:stretch/>
                    </p:blipFill>
                    <p:spPr>
                      <a:xfrm>
                        <a:off x="7924800" y="6248400"/>
                        <a:ext cx="862012" cy="242887"/>
                      </a:xfrm>
                      <a:prstGeom prst="rect">
                        <a:avLst/>
                      </a:prstGeom>
                      <a:noFill/>
                      <a:ln>
                        <a:noFill/>
                      </a:ln>
                    </p:spPr>
                  </p:pic>
                </p:oleObj>
              </mc:Fallback>
            </mc:AlternateContent>
          </a:graphicData>
        </a:graphic>
      </p:graphicFrame>
      <p:cxnSp>
        <p:nvCxnSpPr>
          <p:cNvPr id="42" name="Google Shape;42;p61"/>
          <p:cNvCxnSpPr/>
          <p:nvPr/>
        </p:nvCxnSpPr>
        <p:spPr>
          <a:xfrm rot="10800000">
            <a:off x="228600" y="381000"/>
            <a:ext cx="8613775" cy="0"/>
          </a:xfrm>
          <a:prstGeom prst="straightConnector1">
            <a:avLst/>
          </a:prstGeom>
          <a:noFill/>
          <a:ln cap="flat" cmpd="sng" w="9525">
            <a:solidFill>
              <a:srgbClr val="000000"/>
            </a:solidFill>
            <a:prstDash val="solid"/>
            <a:miter lim="800000"/>
            <a:headEnd len="med" w="med" type="none"/>
            <a:tailEnd len="med" w="med" type="none"/>
          </a:ln>
        </p:spPr>
      </p:cxnSp>
      <p:sp>
        <p:nvSpPr>
          <p:cNvPr id="43" name="Google Shape;43;p61"/>
          <p:cNvSpPr txBox="1"/>
          <p:nvPr>
            <p:ph idx="11" type="ftr"/>
          </p:nvPr>
        </p:nvSpPr>
        <p:spPr>
          <a:xfrm>
            <a:off x="0" y="0"/>
            <a:ext cx="0" cy="0"/>
          </a:xfrm>
          <a:prstGeom prst="rect">
            <a:avLst/>
          </a:prstGeom>
          <a:noFill/>
          <a:ln>
            <a:noFill/>
          </a:ln>
        </p:spPr>
        <p:txBody>
          <a:bodyPr anchorCtr="0" anchor="t" bIns="0" lIns="0" spcFirstLastPara="1" rIns="0" wrap="square" tIns="0">
            <a:noAutofit/>
          </a:bodyPr>
          <a:lstStyle>
            <a:lvl1pPr lvl="0" marR="0" rtl="0" algn="l">
              <a:lnSpc>
                <a:spcPct val="100000"/>
              </a:lnSpc>
              <a:spcBef>
                <a:spcPts val="0"/>
              </a:spcBef>
              <a:spcAft>
                <a:spcPts val="0"/>
              </a:spcAft>
              <a:buSzPts val="1400"/>
              <a:buNone/>
              <a:defRPr b="1" i="0" sz="1600" u="non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9pPr>
          </a:lstStyle>
          <a:p/>
        </p:txBody>
      </p:sp>
      <p:sp>
        <p:nvSpPr>
          <p:cNvPr id="44" name="Google Shape;44;p61"/>
          <p:cNvSpPr txBox="1"/>
          <p:nvPr>
            <p:ph idx="10" type="dt"/>
          </p:nvPr>
        </p:nvSpPr>
        <p:spPr>
          <a:xfrm>
            <a:off x="0" y="0"/>
            <a:ext cx="0" cy="0"/>
          </a:xfrm>
          <a:prstGeom prst="rect">
            <a:avLst/>
          </a:prstGeom>
          <a:noFill/>
          <a:ln>
            <a:noFill/>
          </a:ln>
        </p:spPr>
        <p:txBody>
          <a:bodyPr anchorCtr="0" anchor="t" bIns="0" lIns="0" spcFirstLastPara="1" rIns="0" wrap="square" tIns="0">
            <a:noAutofit/>
          </a:bodyPr>
          <a:lstStyle>
            <a:lvl1pPr lvl="0" marR="0" rtl="0" algn="l">
              <a:lnSpc>
                <a:spcPct val="100000"/>
              </a:lnSpc>
              <a:spcBef>
                <a:spcPts val="0"/>
              </a:spcBef>
              <a:spcAft>
                <a:spcPts val="0"/>
              </a:spcAft>
              <a:buSzPts val="1400"/>
              <a:buNone/>
              <a:defRPr b="1" i="0" sz="1600" u="none">
                <a:solidFill>
                  <a:srgbClr val="898989"/>
                </a:solidFill>
                <a:latin typeface="Arial"/>
                <a:ea typeface="Arial"/>
                <a:cs typeface="Arial"/>
                <a:sym typeface="Arial"/>
              </a:defRPr>
            </a:lvl1pPr>
            <a:lvl2pPr lvl="1"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1" i="0" sz="1600" u="none" cap="none" strike="noStrike">
                <a:solidFill>
                  <a:srgbClr val="000000"/>
                </a:solidFill>
                <a:latin typeface="Arial"/>
                <a:ea typeface="Arial"/>
                <a:cs typeface="Arial"/>
                <a:sym typeface="Arial"/>
              </a:defRPr>
            </a:lvl9pPr>
          </a:lstStyle>
          <a:p/>
        </p:txBody>
      </p:sp>
      <p:sp>
        <p:nvSpPr>
          <p:cNvPr id="45" name="Google Shape;45;p61"/>
          <p:cNvSpPr txBox="1"/>
          <p:nvPr>
            <p:ph idx="12" type="sldNum"/>
          </p:nvPr>
        </p:nvSpPr>
        <p:spPr>
          <a:xfrm>
            <a:off x="0" y="0"/>
            <a:ext cx="0" cy="0"/>
          </a:xfrm>
          <a:prstGeom prst="rect">
            <a:avLst/>
          </a:prstGeom>
          <a:noFill/>
          <a:ln>
            <a:noFill/>
          </a:ln>
        </p:spPr>
        <p:txBody>
          <a:bodyPr anchorCtr="0" anchor="t" bIns="0" lIns="0" spcFirstLastPara="1" rIns="0" wrap="square" tIns="0">
            <a:noAutofit/>
          </a:bodyPr>
          <a:lstStyle>
            <a:lvl1pPr indent="0" lvl="0"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1pPr>
            <a:lvl2pPr indent="0" lvl="1"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2pPr>
            <a:lvl3pPr indent="0" lvl="2"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3pPr>
            <a:lvl4pPr indent="0" lvl="3"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4pPr>
            <a:lvl5pPr indent="0" lvl="4"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5pPr>
            <a:lvl6pPr indent="0" lvl="5"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6pPr>
            <a:lvl7pPr indent="0" lvl="6"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7pPr>
            <a:lvl8pPr indent="0" lvl="7"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8pPr>
            <a:lvl9pPr indent="0" lvl="8" marL="0" marR="0" rtl="0" algn="r">
              <a:lnSpc>
                <a:spcPct val="100000"/>
              </a:lnSpc>
              <a:spcBef>
                <a:spcPts val="0"/>
              </a:spcBef>
              <a:spcAft>
                <a:spcPts val="0"/>
              </a:spcAft>
              <a:buClr>
                <a:srgbClr val="898989"/>
              </a:buClr>
              <a:buSzPts val="1600"/>
              <a:buFont typeface="Arial"/>
              <a:buNone/>
              <a:defRPr b="1" i="0" sz="16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b="0"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59"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3" name="Shape 53"/>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61"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5" name="Shape 55"/>
        <p:cNvGrpSpPr/>
        <p:nvPr/>
      </p:nvGrpSpPr>
      <p:grpSpPr>
        <a:xfrm>
          <a:off x="0" y="0"/>
          <a:ext cx="0" cy="0"/>
          <a:chOff x="0" y="0"/>
          <a:chExt cx="0" cy="0"/>
        </a:xfrm>
      </p:grpSpPr>
      <p:sp>
        <p:nvSpPr>
          <p:cNvPr id="56" name="Google Shape;56;p65"/>
          <p:cNvSpPr txBox="1"/>
          <p:nvPr/>
        </p:nvSpPr>
        <p:spPr>
          <a:xfrm>
            <a:off x="0" y="30162"/>
            <a:ext cx="9144000" cy="261937"/>
          </a:xfrm>
          <a:prstGeom prst="rect">
            <a:avLst/>
          </a:prstGeom>
          <a:noFill/>
          <a:ln>
            <a:noFill/>
          </a:ln>
        </p:spPr>
        <p:txBody>
          <a:bodyPr anchorCtr="0" anchor="t" bIns="46800" lIns="90000" spcFirstLastPara="1" rIns="90000" wrap="square" tIns="46800">
            <a:spAutoFit/>
          </a:bodyPr>
          <a:lstStyle/>
          <a:p>
            <a:pPr indent="0" lvl="0" marL="0" marR="0" rtl="0" algn="l">
              <a:lnSpc>
                <a:spcPct val="93000"/>
              </a:lnSpc>
              <a:spcBef>
                <a:spcPts val="0"/>
              </a:spcBef>
              <a:spcAft>
                <a:spcPts val="0"/>
              </a:spcAft>
              <a:buClr>
                <a:schemeClr val="dk1"/>
              </a:buClr>
              <a:buSzPts val="1200"/>
              <a:buFont typeface="Arial"/>
              <a:buNone/>
            </a:pPr>
            <a:r>
              <a:rPr b="0" i="1" lang="en-US" sz="1200" u="none">
                <a:solidFill>
                  <a:schemeClr val="dk1"/>
                </a:solidFill>
                <a:latin typeface="Arial"/>
                <a:ea typeface="Arial"/>
                <a:cs typeface="Arial"/>
                <a:sym typeface="Arial"/>
              </a:rPr>
              <a:t>   0.   Introduction	                                                                                                                            	                         </a:t>
            </a:r>
            <a:fld id="{00000000-1234-1234-1234-123412341234}" type="slidenum">
              <a:rPr b="0" i="1" lang="en-US" sz="1200" u="none">
                <a:solidFill>
                  <a:schemeClr val="dk1"/>
                </a:solidFill>
                <a:latin typeface="Arial"/>
                <a:ea typeface="Arial"/>
                <a:cs typeface="Arial"/>
                <a:sym typeface="Arial"/>
              </a:rPr>
              <a:t>‹#›</a:t>
            </a:fld>
            <a:endParaRPr/>
          </a:p>
        </p:txBody>
      </p:sp>
      <p:cxnSp>
        <p:nvCxnSpPr>
          <p:cNvPr id="57" name="Google Shape;57;p65"/>
          <p:cNvCxnSpPr/>
          <p:nvPr/>
        </p:nvCxnSpPr>
        <p:spPr>
          <a:xfrm flipH="1">
            <a:off x="228600" y="6553200"/>
            <a:ext cx="8613775" cy="1587"/>
          </a:xfrm>
          <a:prstGeom prst="straightConnector1">
            <a:avLst/>
          </a:prstGeom>
          <a:noFill/>
          <a:ln cap="flat" cmpd="sng" w="9525">
            <a:solidFill>
              <a:srgbClr val="000000"/>
            </a:solidFill>
            <a:prstDash val="solid"/>
            <a:miter lim="800000"/>
            <a:headEnd len="med" w="med" type="none"/>
            <a:tailEnd len="med" w="med" type="none"/>
          </a:ln>
        </p:spPr>
      </p:cxnSp>
      <p:sp>
        <p:nvSpPr>
          <p:cNvPr id="58" name="Google Shape;58;p65"/>
          <p:cNvSpPr txBox="1"/>
          <p:nvPr/>
        </p:nvSpPr>
        <p:spPr>
          <a:xfrm>
            <a:off x="4191000" y="6613525"/>
            <a:ext cx="4706937" cy="244475"/>
          </a:xfrm>
          <a:prstGeom prst="rect">
            <a:avLst/>
          </a:prstGeom>
          <a:noFill/>
          <a:ln>
            <a:noFill/>
          </a:ln>
        </p:spPr>
        <p:txBody>
          <a:bodyPr anchorCtr="0" anchor="t" bIns="46800" lIns="90000" spcFirstLastPara="1" rIns="90000" wrap="square" tIns="46800">
            <a:spAutoFit/>
          </a:bodyPr>
          <a:lstStyle/>
          <a:p>
            <a:pPr indent="0" lvl="0" marL="0" marR="0" rtl="0" algn="l">
              <a:lnSpc>
                <a:spcPct val="93000"/>
              </a:lnSpc>
              <a:spcBef>
                <a:spcPts val="0"/>
              </a:spcBef>
              <a:spcAft>
                <a:spcPts val="0"/>
              </a:spcAft>
              <a:buClr>
                <a:schemeClr val="dk1"/>
              </a:buClr>
              <a:buSzPts val="1000"/>
              <a:buFont typeface="Arial"/>
              <a:buNone/>
            </a:pPr>
            <a:r>
              <a:rPr b="1" i="1" lang="en-US" sz="1000" u="none">
                <a:solidFill>
                  <a:schemeClr val="dk1"/>
                </a:solidFill>
                <a:latin typeface="Arial"/>
                <a:ea typeface="Arial"/>
                <a:cs typeface="Arial"/>
                <a:sym typeface="Arial"/>
              </a:rPr>
              <a:t>Training Manual on Setting Up  and Harmonising Internal Control Systems</a:t>
            </a:r>
            <a:endParaRPr/>
          </a:p>
        </p:txBody>
      </p:sp>
      <p:graphicFrame>
        <p:nvGraphicFramePr>
          <p:cNvPr id="59" name="Google Shape;59;p65"/>
          <p:cNvGraphicFramePr/>
          <p:nvPr/>
        </p:nvGraphicFramePr>
        <p:xfrm>
          <a:off x="7924800" y="6248400"/>
          <a:ext cx="862012" cy="242887"/>
        </p:xfrm>
        <a:graphic>
          <a:graphicData uri="http://schemas.openxmlformats.org/presentationml/2006/ole">
            <mc:AlternateContent>
              <mc:Choice Requires="v">
                <p:oleObj r:id="rId2" imgH="242887" imgW="862012" progId="Paint.Picture" spid="_x0000_s1">
                  <p:embed/>
                </p:oleObj>
              </mc:Choice>
              <mc:Fallback>
                <p:oleObj r:id="rId3" imgH="242887" imgW="862012" progId="Paint.Picture">
                  <p:embed/>
                  <p:pic>
                    <p:nvPicPr>
                      <p:cNvPr id="59" name="Google Shape;59;p65"/>
                      <p:cNvPicPr preferRelativeResize="0"/>
                      <p:nvPr/>
                    </p:nvPicPr>
                    <p:blipFill rotWithShape="1">
                      <a:blip r:embed="rId4">
                        <a:alphaModFix/>
                      </a:blip>
                      <a:srcRect b="0" l="0" r="0" t="0"/>
                      <a:stretch/>
                    </p:blipFill>
                    <p:spPr>
                      <a:xfrm>
                        <a:off x="7924800" y="6248400"/>
                        <a:ext cx="862012" cy="242887"/>
                      </a:xfrm>
                      <a:prstGeom prst="rect">
                        <a:avLst/>
                      </a:prstGeom>
                      <a:noFill/>
                      <a:ln>
                        <a:noFill/>
                      </a:ln>
                    </p:spPr>
                  </p:pic>
                </p:oleObj>
              </mc:Fallback>
            </mc:AlternateContent>
          </a:graphicData>
        </a:graphic>
      </p:graphicFrame>
      <p:cxnSp>
        <p:nvCxnSpPr>
          <p:cNvPr id="60" name="Google Shape;60;p65"/>
          <p:cNvCxnSpPr/>
          <p:nvPr/>
        </p:nvCxnSpPr>
        <p:spPr>
          <a:xfrm rot="10800000">
            <a:off x="228600" y="381000"/>
            <a:ext cx="8613775" cy="0"/>
          </a:xfrm>
          <a:prstGeom prst="straightConnector1">
            <a:avLst/>
          </a:prstGeom>
          <a:noFill/>
          <a:ln cap="flat" cmpd="sng" w="9525">
            <a:solidFill>
              <a:srgbClr val="000000"/>
            </a:solidFill>
            <a:prstDash val="solid"/>
            <a:miter lim="800000"/>
            <a:headEnd len="med" w="med" type="none"/>
            <a:tailEnd len="med" w="med" type="none"/>
          </a:ln>
        </p:spPr>
      </p:cxnSp>
    </p:spTree>
  </p:cSld>
  <p:clrMap accent1="accent1" accent2="accent2" accent3="accent3" accent4="accent4" accent5="accent5" accent6="accent6" bg1="lt1" bg2="dk2" tx1="dk1" tx2="lt2" folHlink="folHlink" hlink="hlink"/>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61" name="Shape 61"/>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64"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65" name="Shape 65"/>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66"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72" name="Shape 72"/>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68"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77" name="Shape 77"/>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70"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82" name="Shape 82"/>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72"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86" name="Shape 86"/>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74"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1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0" name="Shape 90"/>
        <p:cNvGrpSpPr/>
        <p:nvPr/>
      </p:nvGrpSpPr>
      <p:grpSpPr>
        <a:xfrm>
          <a:off x="0" y="0"/>
          <a:ext cx="0" cy="0"/>
          <a:chOff x="0" y="0"/>
          <a:chExt cx="0" cy="0"/>
        </a:xfrm>
      </p:grpSpPr>
    </p:spTree>
  </p:cSld>
  <p:clrMap accent1="accent1" accent2="accent2" accent3="accent3" accent4="accent4" accent5="accent5" accent6="accent6" bg1="lt1" bg2="dk2" tx1="dk1" tx2="lt2" folHlink="folHlink" hlink="hlink"/>
  <p:sldLayoutIdLst>
    <p:sldLayoutId id="2147483676"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 Id="rId4" Type="http://schemas.openxmlformats.org/officeDocument/2006/relationships/image" Target="../media/image17.jpg"/><Relationship Id="rId5" Type="http://schemas.openxmlformats.org/officeDocument/2006/relationships/image" Target="../media/image1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2.jpg"/><Relationship Id="rId4" Type="http://schemas.openxmlformats.org/officeDocument/2006/relationships/image" Target="../media/image18.jpg"/><Relationship Id="rId5" Type="http://schemas.openxmlformats.org/officeDocument/2006/relationships/image" Target="../media/image13.jpg"/><Relationship Id="rId6" Type="http://schemas.openxmlformats.org/officeDocument/2006/relationships/image" Target="../media/image14.jpg"/><Relationship Id="rId7" Type="http://schemas.openxmlformats.org/officeDocument/2006/relationships/image" Target="../media/image1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0.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29.jpg"/><Relationship Id="rId4" Type="http://schemas.openxmlformats.org/officeDocument/2006/relationships/image" Target="../media/image8.jpg"/><Relationship Id="rId5" Type="http://schemas.openxmlformats.org/officeDocument/2006/relationships/image" Target="../media/image6.jpg"/><Relationship Id="rId6" Type="http://schemas.openxmlformats.org/officeDocument/2006/relationships/image" Target="../media/image7.jpg"/><Relationship Id="rId7" Type="http://schemas.openxmlformats.org/officeDocument/2006/relationships/image" Target="../media/image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1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2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hyperlink" Target="http://www.nature.com/articles/nplants2015221" TargetMode="External"/><Relationship Id="rId4" Type="http://schemas.openxmlformats.org/officeDocument/2006/relationships/image" Target="../media/image2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20.jpg"/><Relationship Id="rId4" Type="http://schemas.openxmlformats.org/officeDocument/2006/relationships/image" Target="../media/image35.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7.jpg"/><Relationship Id="rId4" Type="http://schemas.openxmlformats.org/officeDocument/2006/relationships/image" Target="../media/image28.jpg"/><Relationship Id="rId5" Type="http://schemas.openxmlformats.org/officeDocument/2006/relationships/image" Target="../media/image30.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3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47.png"/><Relationship Id="rId4" Type="http://schemas.openxmlformats.org/officeDocument/2006/relationships/image" Target="../media/image31.png"/><Relationship Id="rId5"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6.jpg"/><Relationship Id="rId4" Type="http://schemas.openxmlformats.org/officeDocument/2006/relationships/image" Target="../media/image3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1.jpg"/><Relationship Id="rId4" Type="http://schemas.openxmlformats.org/officeDocument/2006/relationships/image" Target="../media/image3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50.jpg"/><Relationship Id="rId4" Type="http://schemas.openxmlformats.org/officeDocument/2006/relationships/image" Target="../media/image32.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38.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4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37.jpg"/><Relationship Id="rId4" Type="http://schemas.openxmlformats.org/officeDocument/2006/relationships/image" Target="../media/image46.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 Id="rId3" Type="http://schemas.openxmlformats.org/officeDocument/2006/relationships/image" Target="../media/image40.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39.jpg"/><Relationship Id="rId4" Type="http://schemas.openxmlformats.org/officeDocument/2006/relationships/image" Target="../media/image48.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63.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4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2.xml"/><Relationship Id="rId3" Type="http://schemas.openxmlformats.org/officeDocument/2006/relationships/image" Target="../media/image43.jpg"/><Relationship Id="rId4" Type="http://schemas.openxmlformats.org/officeDocument/2006/relationships/image" Target="../media/image49.jpg"/><Relationship Id="rId5" Type="http://schemas.openxmlformats.org/officeDocument/2006/relationships/image" Target="../media/image45.jpg"/><Relationship Id="rId6" Type="http://schemas.openxmlformats.org/officeDocument/2006/relationships/image" Target="../media/image52.jpg"/><Relationship Id="rId7" Type="http://schemas.openxmlformats.org/officeDocument/2006/relationships/image" Target="../media/image51.jpg"/><Relationship Id="rId8" Type="http://schemas.openxmlformats.org/officeDocument/2006/relationships/image" Target="../media/image53.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54.jpg"/><Relationship Id="rId4" Type="http://schemas.openxmlformats.org/officeDocument/2006/relationships/image" Target="../media/image55.jpg"/><Relationship Id="rId5" Type="http://schemas.openxmlformats.org/officeDocument/2006/relationships/image" Target="../media/image82.jpg"/><Relationship Id="rId6" Type="http://schemas.openxmlformats.org/officeDocument/2006/relationships/image" Target="../media/image61.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5.xml"/><Relationship Id="rId3" Type="http://schemas.openxmlformats.org/officeDocument/2006/relationships/hyperlink" Target="http://push-pull.net/planting_for_prosperity.pdf" TargetMode="External"/><Relationship Id="rId4" Type="http://schemas.openxmlformats.org/officeDocument/2006/relationships/image" Target="../media/image56.jpg"/><Relationship Id="rId5" Type="http://schemas.openxmlformats.org/officeDocument/2006/relationships/image" Target="../media/image6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6.xml"/><Relationship Id="rId3" Type="http://schemas.openxmlformats.org/officeDocument/2006/relationships/image" Target="../media/image68.jpg"/><Relationship Id="rId4" Type="http://schemas.openxmlformats.org/officeDocument/2006/relationships/image" Target="../media/image62.jpg"/><Relationship Id="rId5" Type="http://schemas.openxmlformats.org/officeDocument/2006/relationships/image" Target="../media/image64.png"/><Relationship Id="rId6" Type="http://schemas.openxmlformats.org/officeDocument/2006/relationships/image" Target="../media/image65.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69.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58.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 Id="rId3" Type="http://schemas.openxmlformats.org/officeDocument/2006/relationships/image" Target="../media/image59.png"/><Relationship Id="rId4" Type="http://schemas.openxmlformats.org/officeDocument/2006/relationships/image" Target="../media/image57.jpg"/><Relationship Id="rId5" Type="http://schemas.openxmlformats.org/officeDocument/2006/relationships/image" Target="../media/image66.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1.xml"/><Relationship Id="rId3" Type="http://schemas.openxmlformats.org/officeDocument/2006/relationships/image" Target="../media/image67.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71.jpg"/><Relationship Id="rId4" Type="http://schemas.openxmlformats.org/officeDocument/2006/relationships/image" Target="../media/image73.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77.jpg"/><Relationship Id="rId4" Type="http://schemas.openxmlformats.org/officeDocument/2006/relationships/image" Target="../media/image78.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74.jpg"/><Relationship Id="rId4" Type="http://schemas.openxmlformats.org/officeDocument/2006/relationships/image" Target="../media/image70.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6.xml"/><Relationship Id="rId3" Type="http://schemas.openxmlformats.org/officeDocument/2006/relationships/image" Target="../media/image7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7.xml"/><Relationship Id="rId3" Type="http://schemas.openxmlformats.org/officeDocument/2006/relationships/image" Target="../media/image72.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79.jpg"/><Relationship Id="rId4" Type="http://schemas.openxmlformats.org/officeDocument/2006/relationships/image" Target="../media/image85.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9.xml"/><Relationship Id="rId3" Type="http://schemas.openxmlformats.org/officeDocument/2006/relationships/image" Target="../media/image81.jpg"/><Relationship Id="rId4" Type="http://schemas.openxmlformats.org/officeDocument/2006/relationships/image" Target="../media/image83.png"/><Relationship Id="rId5" Type="http://schemas.openxmlformats.org/officeDocument/2006/relationships/image" Target="../media/image86.jpg"/><Relationship Id="rId6" Type="http://schemas.openxmlformats.org/officeDocument/2006/relationships/image" Target="../media/image88.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0.xml"/><Relationship Id="rId3" Type="http://schemas.openxmlformats.org/officeDocument/2006/relationships/image" Target="../media/image80.jpg"/><Relationship Id="rId4" Type="http://schemas.openxmlformats.org/officeDocument/2006/relationships/image" Target="../media/image84.jpg"/><Relationship Id="rId5"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
          <p:cNvSpPr txBox="1"/>
          <p:nvPr>
            <p:ph type="ctrTitle"/>
          </p:nvPr>
        </p:nvSpPr>
        <p:spPr>
          <a:xfrm>
            <a:off x="468312" y="341312"/>
            <a:ext cx="9031287" cy="1470025"/>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4000"/>
              <a:buNone/>
            </a:pPr>
            <a:r>
              <a:rPr b="1" i="0" lang="en-US" sz="4000" u="none">
                <a:solidFill>
                  <a:srgbClr val="A50021"/>
                </a:solidFill>
                <a:latin typeface="Tahoma"/>
                <a:ea typeface="Tahoma"/>
                <a:cs typeface="Tahoma"/>
                <a:sym typeface="Tahoma"/>
              </a:rPr>
              <a:t>TỔNG QUAN VỀ </a:t>
            </a:r>
            <a:br>
              <a:rPr b="1" i="0" lang="en-US" sz="4000" u="none">
                <a:solidFill>
                  <a:srgbClr val="A50021"/>
                </a:solidFill>
                <a:latin typeface="Tahoma"/>
                <a:ea typeface="Tahoma"/>
                <a:cs typeface="Tahoma"/>
                <a:sym typeface="Tahoma"/>
              </a:rPr>
            </a:br>
            <a:r>
              <a:rPr b="1" i="0" lang="en-US" sz="4000" u="none">
                <a:solidFill>
                  <a:srgbClr val="A50021"/>
                </a:solidFill>
                <a:latin typeface="Tahoma"/>
                <a:ea typeface="Tahoma"/>
                <a:cs typeface="Tahoma"/>
                <a:sym typeface="Tahoma"/>
              </a:rPr>
              <a:t>NÔNG NGHIỆP HỮU CƠ</a:t>
            </a:r>
            <a:endParaRPr/>
          </a:p>
        </p:txBody>
      </p:sp>
      <p:sp>
        <p:nvSpPr>
          <p:cNvPr id="100" name="Google Shape;100;p1"/>
          <p:cNvSpPr txBox="1"/>
          <p:nvPr>
            <p:ph idx="1" type="subTitle"/>
          </p:nvPr>
        </p:nvSpPr>
        <p:spPr>
          <a:xfrm>
            <a:off x="6426200" y="4149725"/>
            <a:ext cx="2722562" cy="102235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700"/>
              <a:buNone/>
            </a:pPr>
            <a:r>
              <a:rPr b="0" i="0" lang="en-US" sz="1700" u="none">
                <a:solidFill>
                  <a:srgbClr val="A50021"/>
                </a:solidFill>
                <a:latin typeface="Tahoma"/>
                <a:ea typeface="Tahoma"/>
                <a:cs typeface="Tahoma"/>
                <a:sym typeface="Tahoma"/>
              </a:rPr>
              <a:t>Ths Trần Mạnh Chiến</a:t>
            </a:r>
            <a:endParaRPr/>
          </a:p>
          <a:p>
            <a:pPr indent="0" lvl="0" marL="0" rtl="0" algn="l">
              <a:lnSpc>
                <a:spcPct val="90000"/>
              </a:lnSpc>
              <a:spcBef>
                <a:spcPts val="700"/>
              </a:spcBef>
              <a:spcAft>
                <a:spcPts val="0"/>
              </a:spcAft>
              <a:buSzPts val="1700"/>
              <a:buNone/>
            </a:pPr>
            <a:r>
              <a:rPr b="0" i="0" lang="en-US" sz="1700" u="none">
                <a:solidFill>
                  <a:srgbClr val="A50021"/>
                </a:solidFill>
                <a:latin typeface="Tahoma"/>
                <a:ea typeface="Tahoma"/>
                <a:cs typeface="Tahoma"/>
                <a:sym typeface="Tahoma"/>
              </a:rPr>
              <a:t>TS Trần Thị Thanh Bình</a:t>
            </a:r>
            <a:endParaRPr/>
          </a:p>
          <a:p>
            <a:pPr indent="0" lvl="0" marL="0" rtl="0" algn="l">
              <a:lnSpc>
                <a:spcPct val="90000"/>
              </a:lnSpc>
              <a:spcBef>
                <a:spcPts val="700"/>
              </a:spcBef>
              <a:spcAft>
                <a:spcPts val="0"/>
              </a:spcAft>
              <a:buSzPts val="1700"/>
              <a:buNone/>
            </a:pPr>
            <a:r>
              <a:rPr b="0" i="0" lang="en-US" sz="1700" u="none">
                <a:solidFill>
                  <a:srgbClr val="A50021"/>
                </a:solidFill>
                <a:latin typeface="Tahoma"/>
                <a:ea typeface="Tahoma"/>
                <a:cs typeface="Tahoma"/>
                <a:sym typeface="Tahoma"/>
              </a:rPr>
              <a:t>Ks Dương Xuân Khôi</a:t>
            </a:r>
            <a:endParaRPr/>
          </a:p>
        </p:txBody>
      </p:sp>
      <p:sp>
        <p:nvSpPr>
          <p:cNvPr id="101" name="Google Shape;101;p1"/>
          <p:cNvSpPr txBox="1"/>
          <p:nvPr/>
        </p:nvSpPr>
        <p:spPr>
          <a:xfrm>
            <a:off x="10731500" y="5676900"/>
            <a:ext cx="184150"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pic>
        <p:nvPicPr>
          <p:cNvPr id="102" name="Google Shape;102;p1"/>
          <p:cNvPicPr preferRelativeResize="0"/>
          <p:nvPr/>
        </p:nvPicPr>
        <p:blipFill rotWithShape="1">
          <a:blip r:embed="rId3">
            <a:alphaModFix/>
          </a:blip>
          <a:srcRect b="0" l="0" r="0" t="0"/>
          <a:stretch/>
        </p:blipFill>
        <p:spPr>
          <a:xfrm>
            <a:off x="26987" y="14287"/>
            <a:ext cx="1382712" cy="1397000"/>
          </a:xfrm>
          <a:prstGeom prst="rect">
            <a:avLst/>
          </a:prstGeom>
          <a:noFill/>
          <a:ln>
            <a:noFill/>
          </a:ln>
        </p:spPr>
      </p:pic>
      <p:pic>
        <p:nvPicPr>
          <p:cNvPr descr="F:\AMACHIEN GOOGLE\AMACHIEN\ME\Logottn.jpg" id="103" name="Google Shape;103;p1"/>
          <p:cNvPicPr preferRelativeResize="0"/>
          <p:nvPr/>
        </p:nvPicPr>
        <p:blipFill rotWithShape="1">
          <a:blip r:embed="rId4">
            <a:alphaModFix/>
          </a:blip>
          <a:srcRect b="0" l="0" r="0" t="0"/>
          <a:stretch/>
        </p:blipFill>
        <p:spPr>
          <a:xfrm>
            <a:off x="7734300" y="136525"/>
            <a:ext cx="1382712" cy="685800"/>
          </a:xfrm>
          <a:prstGeom prst="rect">
            <a:avLst/>
          </a:prstGeom>
          <a:noFill/>
          <a:ln>
            <a:noFill/>
          </a:ln>
        </p:spPr>
      </p:pic>
      <p:pic>
        <p:nvPicPr>
          <p:cNvPr id="104" name="Google Shape;104;p1"/>
          <p:cNvPicPr preferRelativeResize="0"/>
          <p:nvPr/>
        </p:nvPicPr>
        <p:blipFill>
          <a:blip r:embed="rId5">
            <a:alphaModFix/>
          </a:blip>
          <a:stretch>
            <a:fillRect/>
          </a:stretch>
        </p:blipFill>
        <p:spPr>
          <a:xfrm>
            <a:off x="152400" y="1963737"/>
            <a:ext cx="6121399" cy="407779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9"/>
                                        </p:tgtEl>
                                        <p:attrNameLst>
                                          <p:attrName>style.visibility</p:attrName>
                                        </p:attrNameLst>
                                      </p:cBhvr>
                                      <p:to>
                                        <p:strVal val="visible"/>
                                      </p:to>
                                    </p:set>
                                    <p:animEffect filter="fade" transition="in">
                                      <p:cBhvr>
                                        <p:cTn dur="2000"/>
                                        <p:tgtEl>
                                          <p:spTgt spid="9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
          <p:cNvSpPr txBox="1"/>
          <p:nvPr>
            <p:ph type="title"/>
          </p:nvPr>
        </p:nvSpPr>
        <p:spPr>
          <a:xfrm>
            <a:off x="611187" y="333375"/>
            <a:ext cx="7772400" cy="503237"/>
          </a:xfrm>
          <a:prstGeom prst="rect">
            <a:avLst/>
          </a:prstGeom>
          <a:solidFill>
            <a:srgbClr val="FFFF00"/>
          </a:solid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2800"/>
              <a:buNone/>
            </a:pPr>
            <a:r>
              <a:rPr b="1" i="0" lang="en-US" sz="2800" u="none">
                <a:solidFill>
                  <a:srgbClr val="A50021"/>
                </a:solidFill>
                <a:latin typeface="Tahoma"/>
                <a:ea typeface="Tahoma"/>
                <a:cs typeface="Tahoma"/>
                <a:sym typeface="Tahoma"/>
              </a:rPr>
              <a:t>Vì sao canh tác nông nghiêp hữu cơ?</a:t>
            </a:r>
            <a:endParaRPr/>
          </a:p>
        </p:txBody>
      </p:sp>
      <p:sp>
        <p:nvSpPr>
          <p:cNvPr id="110" name="Google Shape;110;p2"/>
          <p:cNvSpPr txBox="1"/>
          <p:nvPr/>
        </p:nvSpPr>
        <p:spPr>
          <a:xfrm>
            <a:off x="611187" y="1268412"/>
            <a:ext cx="8064500" cy="4824412"/>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A50021"/>
              </a:buClr>
              <a:buSzPts val="2800"/>
              <a:buFont typeface="Tahoma"/>
              <a:buNone/>
            </a:pPr>
            <a:r>
              <a:rPr b="1" i="0" lang="en-US" sz="2800" u="sng">
                <a:solidFill>
                  <a:srgbClr val="A50021"/>
                </a:solidFill>
                <a:latin typeface="Tahoma"/>
                <a:ea typeface="Tahoma"/>
                <a:cs typeface="Tahoma"/>
                <a:sym typeface="Tahoma"/>
              </a:rPr>
              <a:t>Nhược điểm của canh tác thông thường</a:t>
            </a:r>
            <a:br>
              <a:rPr b="1" i="0" lang="en-US" sz="3200" u="none">
                <a:solidFill>
                  <a:srgbClr val="A50021"/>
                </a:solidFill>
                <a:latin typeface="Tahoma"/>
                <a:ea typeface="Tahoma"/>
                <a:cs typeface="Tahoma"/>
                <a:sym typeface="Tahoma"/>
              </a:rPr>
            </a:br>
            <a:endParaRPr b="0" i="0" sz="2200" u="none">
              <a:solidFill>
                <a:srgbClr val="A50021"/>
              </a:solidFill>
              <a:latin typeface="Tahoma"/>
              <a:ea typeface="Tahoma"/>
              <a:cs typeface="Tahoma"/>
              <a:sym typeface="Tahoma"/>
            </a:endParaRPr>
          </a:p>
          <a:p>
            <a:pPr indent="-139700" lvl="0" marL="0" marR="0" rtl="0" algn="l">
              <a:lnSpc>
                <a:spcPct val="100000"/>
              </a:lnSpc>
              <a:spcBef>
                <a:spcPts val="0"/>
              </a:spcBef>
              <a:spcAft>
                <a:spcPts val="0"/>
              </a:spcAft>
              <a:buClr>
                <a:srgbClr val="000000"/>
              </a:buClr>
              <a:buSzPts val="2200"/>
              <a:buFont typeface="Noto Sans Symbols"/>
              <a:buChar char="▪"/>
            </a:pPr>
            <a:r>
              <a:rPr b="0" i="0" lang="en-US" sz="2200" u="none">
                <a:solidFill>
                  <a:srgbClr val="A50021"/>
                </a:solidFill>
                <a:latin typeface="Arial"/>
                <a:ea typeface="Arial"/>
                <a:cs typeface="Arial"/>
                <a:sym typeface="Arial"/>
              </a:rPr>
              <a:t>Sử dụng nhiên liệu hóa thạch không tái tạo được nên sản lượng sẽ ngày càng giảm nhanh chóng</a:t>
            </a:r>
            <a:endParaRPr/>
          </a:p>
          <a:p>
            <a:pPr indent="-139700" lvl="0" marL="0" marR="0" rtl="0" algn="l">
              <a:lnSpc>
                <a:spcPct val="100000"/>
              </a:lnSpc>
              <a:spcBef>
                <a:spcPts val="1200"/>
              </a:spcBef>
              <a:spcAft>
                <a:spcPts val="0"/>
              </a:spcAft>
              <a:buClr>
                <a:srgbClr val="000000"/>
              </a:buClr>
              <a:buSzPts val="2200"/>
              <a:buFont typeface="Noto Sans Symbols"/>
              <a:buChar char="▪"/>
            </a:pPr>
            <a:r>
              <a:rPr b="0" i="0" lang="en-US" sz="2200" u="none">
                <a:solidFill>
                  <a:srgbClr val="A50021"/>
                </a:solidFill>
                <a:latin typeface="Tahoma"/>
                <a:ea typeface="Tahoma"/>
                <a:cs typeface="Tahoma"/>
                <a:sym typeface="Tahoma"/>
              </a:rPr>
              <a:t>Sử dụng hoá chất -&gt; Đất trồng trở nên cằn cỗi</a:t>
            </a:r>
            <a:br>
              <a:rPr b="0" i="0" lang="en-US" sz="2200" u="none">
                <a:solidFill>
                  <a:srgbClr val="A50021"/>
                </a:solidFill>
                <a:latin typeface="Tahoma"/>
                <a:ea typeface="Tahoma"/>
                <a:cs typeface="Tahoma"/>
                <a:sym typeface="Tahoma"/>
              </a:rPr>
            </a:br>
            <a:r>
              <a:rPr b="0" i="0" lang="en-US" sz="2200" u="none">
                <a:solidFill>
                  <a:srgbClr val="A50021"/>
                </a:solidFill>
                <a:latin typeface="Tahoma"/>
                <a:ea typeface="Tahoma"/>
                <a:cs typeface="Tahoma"/>
                <a:sym typeface="Tahoma"/>
              </a:rPr>
              <a:t>Hàng năm phải tăng lượng phân bón hoá học để bổ sung dinh dưỡng cho đất, duy trì năng suất</a:t>
            </a:r>
            <a:endParaRPr/>
          </a:p>
          <a:p>
            <a:pPr indent="-139700" lvl="0" marL="0" marR="0" rtl="0" algn="l">
              <a:lnSpc>
                <a:spcPct val="100000"/>
              </a:lnSpc>
              <a:spcBef>
                <a:spcPts val="1200"/>
              </a:spcBef>
              <a:spcAft>
                <a:spcPts val="0"/>
              </a:spcAft>
              <a:buClr>
                <a:srgbClr val="000000"/>
              </a:buClr>
              <a:buSzPts val="2200"/>
              <a:buFont typeface="Noto Sans Symbols"/>
              <a:buChar char="▪"/>
            </a:pPr>
            <a:r>
              <a:rPr b="0" i="0" lang="en-US" sz="2200" u="none">
                <a:solidFill>
                  <a:srgbClr val="A50021"/>
                </a:solidFill>
                <a:latin typeface="Tahoma"/>
                <a:ea typeface="Tahoma"/>
                <a:cs typeface="Tahoma"/>
                <a:sym typeface="Tahoma"/>
              </a:rPr>
              <a:t>Lạm dụng thuốc trừ sâu bệnh hại do việc canh tác thông thường thúc đẩy dùng hóa học thay vì sinh học</a:t>
            </a:r>
            <a:endParaRPr/>
          </a:p>
          <a:p>
            <a:pPr indent="-139700" lvl="0" marL="0" marR="0" rtl="0" algn="l">
              <a:lnSpc>
                <a:spcPct val="100000"/>
              </a:lnSpc>
              <a:spcBef>
                <a:spcPts val="1200"/>
              </a:spcBef>
              <a:spcAft>
                <a:spcPts val="0"/>
              </a:spcAft>
              <a:buClr>
                <a:srgbClr val="000000"/>
              </a:buClr>
              <a:buSzPts val="2200"/>
              <a:buFont typeface="Noto Sans Symbols"/>
              <a:buChar char="▪"/>
            </a:pPr>
            <a:r>
              <a:rPr b="0" i="0" lang="en-US" sz="2200" u="none">
                <a:solidFill>
                  <a:srgbClr val="A50021"/>
                </a:solidFill>
                <a:latin typeface="Tahoma"/>
                <a:ea typeface="Tahoma"/>
                <a:cs typeface="Tahoma"/>
                <a:sym typeface="Tahoma"/>
              </a:rPr>
              <a:t>Sông ngòi, nguồn nước bị ô nhiễm bởi chất hoá học và màu bị rửa trôi khỏi đất</a:t>
            </a:r>
            <a:endParaRPr/>
          </a:p>
          <a:p>
            <a:pPr indent="-139700" lvl="0" marL="0" marR="0" rtl="0" algn="l">
              <a:lnSpc>
                <a:spcPct val="100000"/>
              </a:lnSpc>
              <a:spcBef>
                <a:spcPts val="1200"/>
              </a:spcBef>
              <a:spcAft>
                <a:spcPts val="0"/>
              </a:spcAft>
              <a:buClr>
                <a:srgbClr val="000000"/>
              </a:buClr>
              <a:buSzPts val="2200"/>
              <a:buFont typeface="Noto Sans Symbols"/>
              <a:buChar char="▪"/>
            </a:pPr>
            <a:r>
              <a:rPr b="0" i="0" lang="en-US" sz="2200" u="none">
                <a:solidFill>
                  <a:srgbClr val="A50021"/>
                </a:solidFill>
                <a:latin typeface="Tahoma"/>
                <a:ea typeface="Tahoma"/>
                <a:cs typeface="Tahoma"/>
                <a:sym typeface="Tahoma"/>
              </a:rPr>
              <a:t>Động vật nuôi được nuôi trong điều kiện không tự nhiên đang dẫn đến những vấn đề về sức khoẻ  và cuộc sống bình thường của chúng</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0"/>
                                        </p:tgtEl>
                                        <p:attrNameLst>
                                          <p:attrName>style.visibility</p:attrName>
                                        </p:attrNameLst>
                                      </p:cBhvr>
                                      <p:to>
                                        <p:strVal val="visible"/>
                                      </p:to>
                                    </p:set>
                                    <p:animEffect filter="fade" transition="in">
                                      <p:cBhvr>
                                        <p:cTn dur="500"/>
                                        <p:tgtEl>
                                          <p:spTgt spid="11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3"/>
          <p:cNvSpPr txBox="1"/>
          <p:nvPr>
            <p:ph type="title"/>
          </p:nvPr>
        </p:nvSpPr>
        <p:spPr>
          <a:xfrm>
            <a:off x="611187" y="620712"/>
            <a:ext cx="7772400" cy="381000"/>
          </a:xfrm>
          <a:prstGeom prst="rect">
            <a:avLst/>
          </a:prstGeom>
          <a:solidFill>
            <a:srgbClr val="FFFFFF"/>
          </a:solid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000"/>
              <a:buNone/>
            </a:pPr>
            <a:r>
              <a:rPr b="1" i="0" lang="en-US" sz="3000" u="none">
                <a:solidFill>
                  <a:srgbClr val="A50021"/>
                </a:solidFill>
                <a:latin typeface="Tahoma"/>
                <a:ea typeface="Tahoma"/>
                <a:cs typeface="Tahoma"/>
                <a:sym typeface="Tahoma"/>
              </a:rPr>
              <a:t>Vì sao canh tác nông nghiệp hữu cơ?</a:t>
            </a:r>
            <a:endParaRPr/>
          </a:p>
        </p:txBody>
      </p:sp>
      <p:sp>
        <p:nvSpPr>
          <p:cNvPr id="116" name="Google Shape;116;p3"/>
          <p:cNvSpPr txBox="1"/>
          <p:nvPr/>
        </p:nvSpPr>
        <p:spPr>
          <a:xfrm>
            <a:off x="611187" y="1412875"/>
            <a:ext cx="7848600" cy="424815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0000"/>
              </a:buClr>
              <a:buSzPts val="2400"/>
              <a:buFont typeface="Tahoma"/>
              <a:buNone/>
            </a:pPr>
            <a:r>
              <a:rPr b="1" i="0" lang="en-US" sz="2400" u="sng">
                <a:solidFill>
                  <a:srgbClr val="FF0000"/>
                </a:solidFill>
                <a:latin typeface="Tahoma"/>
                <a:ea typeface="Tahoma"/>
                <a:cs typeface="Tahoma"/>
                <a:sym typeface="Tahoma"/>
              </a:rPr>
              <a:t>Ưu điểm canh tác hữu cơ</a:t>
            </a:r>
            <a:endParaRPr b="0" i="0" sz="2400" u="none">
              <a:solidFill>
                <a:srgbClr val="FF0000"/>
              </a:solidFill>
              <a:latin typeface="Tahoma"/>
              <a:ea typeface="Tahoma"/>
              <a:cs typeface="Tahoma"/>
              <a:sym typeface="Tahoma"/>
            </a:endParaRPr>
          </a:p>
          <a:p>
            <a:pPr indent="-139700" lvl="0" marL="0" marR="0" rtl="0" algn="l">
              <a:lnSpc>
                <a:spcPct val="100000"/>
              </a:lnSpc>
              <a:spcBef>
                <a:spcPts val="1200"/>
              </a:spcBef>
              <a:spcAft>
                <a:spcPts val="0"/>
              </a:spcAft>
              <a:buClr>
                <a:srgbClr val="000000"/>
              </a:buClr>
              <a:buSzPts val="2200"/>
              <a:buFont typeface="Noto Sans Symbols"/>
              <a:buChar char="▪"/>
            </a:pPr>
            <a:r>
              <a:rPr b="1" i="0" lang="en-US" sz="2200" u="none">
                <a:solidFill>
                  <a:srgbClr val="008000"/>
                </a:solidFill>
                <a:latin typeface="Tahoma"/>
                <a:ea typeface="Tahoma"/>
                <a:cs typeface="Tahoma"/>
                <a:sym typeface="Tahoma"/>
              </a:rPr>
              <a:t>Tăng sức khỏe của cây trồng và vật nuôi                     =&gt; giảm thuốc</a:t>
            </a:r>
            <a:endParaRPr/>
          </a:p>
          <a:p>
            <a:pPr indent="-139700" lvl="0" marL="0" marR="0" rtl="0" algn="l">
              <a:lnSpc>
                <a:spcPct val="100000"/>
              </a:lnSpc>
              <a:spcBef>
                <a:spcPts val="1200"/>
              </a:spcBef>
              <a:spcAft>
                <a:spcPts val="0"/>
              </a:spcAft>
              <a:buClr>
                <a:srgbClr val="000000"/>
              </a:buClr>
              <a:buSzPts val="2200"/>
              <a:buFont typeface="Noto Sans Symbols"/>
              <a:buChar char="▪"/>
            </a:pPr>
            <a:r>
              <a:rPr b="1" i="0" lang="en-US" sz="2200" u="none">
                <a:solidFill>
                  <a:srgbClr val="FF3300"/>
                </a:solidFill>
                <a:latin typeface="Tahoma"/>
                <a:ea typeface="Tahoma"/>
                <a:cs typeface="Tahoma"/>
                <a:sym typeface="Tahoma"/>
              </a:rPr>
              <a:t>Tăng màu mỡ cho đất về lâu dài</a:t>
            </a:r>
            <a:endParaRPr/>
          </a:p>
          <a:p>
            <a:pPr indent="-139700" lvl="0" marL="0" marR="0" rtl="0" algn="l">
              <a:lnSpc>
                <a:spcPct val="100000"/>
              </a:lnSpc>
              <a:spcBef>
                <a:spcPts val="1200"/>
              </a:spcBef>
              <a:spcAft>
                <a:spcPts val="0"/>
              </a:spcAft>
              <a:buClr>
                <a:srgbClr val="000000"/>
              </a:buClr>
              <a:buSzPts val="2200"/>
              <a:buFont typeface="Noto Sans Symbols"/>
              <a:buChar char="▪"/>
            </a:pPr>
            <a:r>
              <a:rPr b="1" i="0" lang="en-US" sz="2200" u="none">
                <a:solidFill>
                  <a:srgbClr val="008000"/>
                </a:solidFill>
                <a:latin typeface="Tahoma"/>
                <a:ea typeface="Tahoma"/>
                <a:cs typeface="Tahoma"/>
                <a:sym typeface="Tahoma"/>
              </a:rPr>
              <a:t>Tăng dinh dưỡng và an toàn thực phẩm </a:t>
            </a:r>
            <a:endParaRPr/>
          </a:p>
          <a:p>
            <a:pPr indent="-139700" lvl="0" marL="0" marR="0" rtl="0" algn="l">
              <a:lnSpc>
                <a:spcPct val="100000"/>
              </a:lnSpc>
              <a:spcBef>
                <a:spcPts val="1200"/>
              </a:spcBef>
              <a:spcAft>
                <a:spcPts val="0"/>
              </a:spcAft>
              <a:buClr>
                <a:srgbClr val="000000"/>
              </a:buClr>
              <a:buSzPts val="2200"/>
              <a:buFont typeface="Noto Sans Symbols"/>
              <a:buChar char="▪"/>
            </a:pPr>
            <a:r>
              <a:rPr b="1" i="0" lang="en-US" sz="2200" u="none">
                <a:solidFill>
                  <a:srgbClr val="008000"/>
                </a:solidFill>
                <a:latin typeface="Tahoma"/>
                <a:ea typeface="Tahoma"/>
                <a:cs typeface="Tahoma"/>
                <a:sym typeface="Tahoma"/>
              </a:rPr>
              <a:t>Tăng thời gian bảo quản thực phẩm</a:t>
            </a:r>
            <a:endParaRPr/>
          </a:p>
          <a:p>
            <a:pPr indent="-139700" lvl="0" marL="0" marR="0" rtl="0" algn="l">
              <a:lnSpc>
                <a:spcPct val="100000"/>
              </a:lnSpc>
              <a:spcBef>
                <a:spcPts val="1200"/>
              </a:spcBef>
              <a:spcAft>
                <a:spcPts val="0"/>
              </a:spcAft>
              <a:buClr>
                <a:srgbClr val="000000"/>
              </a:buClr>
              <a:buSzPts val="2200"/>
              <a:buFont typeface="Noto Sans Symbols"/>
              <a:buChar char="▪"/>
            </a:pPr>
            <a:r>
              <a:rPr b="1" i="0" lang="en-US" sz="2200" u="none">
                <a:solidFill>
                  <a:srgbClr val="C00000"/>
                </a:solidFill>
                <a:latin typeface="Tahoma"/>
                <a:ea typeface="Tahoma"/>
                <a:cs typeface="Tahoma"/>
                <a:sym typeface="Tahoma"/>
              </a:rPr>
              <a:t>Bảo đảm cho nguồn nước được tinh khiết</a:t>
            </a:r>
            <a:endParaRPr/>
          </a:p>
          <a:p>
            <a:pPr indent="-139700" lvl="0" marL="0" marR="0" rtl="0" algn="l">
              <a:lnSpc>
                <a:spcPct val="100000"/>
              </a:lnSpc>
              <a:spcBef>
                <a:spcPts val="1200"/>
              </a:spcBef>
              <a:spcAft>
                <a:spcPts val="0"/>
              </a:spcAft>
              <a:buClr>
                <a:srgbClr val="000000"/>
              </a:buClr>
              <a:buSzPts val="2200"/>
              <a:buFont typeface="Noto Sans Symbols"/>
              <a:buChar char="▪"/>
            </a:pPr>
            <a:r>
              <a:rPr b="1" i="0" lang="en-US" sz="2200" u="none">
                <a:solidFill>
                  <a:srgbClr val="008000"/>
                </a:solidFill>
                <a:latin typeface="Tahoma"/>
                <a:ea typeface="Tahoma"/>
                <a:cs typeface="Tahoma"/>
                <a:sym typeface="Tahoma"/>
              </a:rPr>
              <a:t>Hạn chế ô nhiễm môi trường và tác động tiêu cực đến côn trùng có lợi như ong</a:t>
            </a:r>
            <a:endParaRPr/>
          </a:p>
        </p:txBody>
      </p:sp>
      <p:pic>
        <p:nvPicPr>
          <p:cNvPr descr="gr_advantage_image" id="117" name="Google Shape;117;p3"/>
          <p:cNvPicPr preferRelativeResize="0"/>
          <p:nvPr/>
        </p:nvPicPr>
        <p:blipFill rotWithShape="1">
          <a:blip r:embed="rId3">
            <a:alphaModFix/>
          </a:blip>
          <a:srcRect b="0" l="0" r="0" t="0"/>
          <a:stretch/>
        </p:blipFill>
        <p:spPr>
          <a:xfrm>
            <a:off x="6707187" y="1412875"/>
            <a:ext cx="2392362" cy="15113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6"/>
                                        </p:tgtEl>
                                        <p:attrNameLst>
                                          <p:attrName>style.visibility</p:attrName>
                                        </p:attrNameLst>
                                      </p:cBhvr>
                                      <p:to>
                                        <p:strVal val="visible"/>
                                      </p:to>
                                    </p:set>
                                    <p:animEffect filter="fade" transition="in">
                                      <p:cBhvr>
                                        <p:cTn dur="500"/>
                                        <p:tgtEl>
                                          <p:spTgt spid="11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21" name="Shape 121"/>
        <p:cNvGrpSpPr/>
        <p:nvPr/>
      </p:nvGrpSpPr>
      <p:grpSpPr>
        <a:xfrm>
          <a:off x="0" y="0"/>
          <a:ext cx="0" cy="0"/>
          <a:chOff x="0" y="0"/>
          <a:chExt cx="0" cy="0"/>
        </a:xfrm>
      </p:grpSpPr>
      <p:sp>
        <p:nvSpPr>
          <p:cNvPr id="122" name="Google Shape;122;p4"/>
          <p:cNvSpPr txBox="1"/>
          <p:nvPr>
            <p:ph type="title"/>
          </p:nvPr>
        </p:nvSpPr>
        <p:spPr>
          <a:xfrm>
            <a:off x="611187" y="404812"/>
            <a:ext cx="7772400" cy="596900"/>
          </a:xfrm>
          <a:prstGeom prst="rect">
            <a:avLst/>
          </a:prstGeom>
          <a:solidFill>
            <a:srgbClr val="FFFFFF"/>
          </a:solid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200"/>
              <a:buNone/>
            </a:pPr>
            <a:r>
              <a:rPr b="1" i="0" lang="en-US" sz="3200" u="none">
                <a:solidFill>
                  <a:srgbClr val="A50021"/>
                </a:solidFill>
                <a:latin typeface="Tahoma"/>
                <a:ea typeface="Tahoma"/>
                <a:cs typeface="Tahoma"/>
                <a:sym typeface="Tahoma"/>
              </a:rPr>
              <a:t>Vì sao canh tác nông nghiêp hữu cơ?</a:t>
            </a:r>
            <a:endParaRPr/>
          </a:p>
        </p:txBody>
      </p:sp>
      <p:sp>
        <p:nvSpPr>
          <p:cNvPr id="123" name="Google Shape;123;p4"/>
          <p:cNvSpPr txBox="1"/>
          <p:nvPr/>
        </p:nvSpPr>
        <p:spPr>
          <a:xfrm>
            <a:off x="501650" y="1052512"/>
            <a:ext cx="8462962" cy="720725"/>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ctr">
              <a:lnSpc>
                <a:spcPct val="130000"/>
              </a:lnSpc>
              <a:spcBef>
                <a:spcPts val="0"/>
              </a:spcBef>
              <a:spcAft>
                <a:spcPts val="0"/>
              </a:spcAft>
              <a:buClr>
                <a:srgbClr val="A50021"/>
              </a:buClr>
              <a:buSzPts val="3000"/>
              <a:buFont typeface="Tahoma"/>
              <a:buNone/>
            </a:pPr>
            <a:r>
              <a:rPr b="0" i="1" lang="en-US" sz="3000" u="none">
                <a:solidFill>
                  <a:srgbClr val="A50021"/>
                </a:solidFill>
                <a:latin typeface="Tahoma"/>
                <a:ea typeface="Tahoma"/>
                <a:cs typeface="Tahoma"/>
                <a:sym typeface="Tahoma"/>
              </a:rPr>
              <a:t>Nhu cầu lớn của thị trường, giá tốt hơn</a:t>
            </a:r>
            <a:endParaRPr/>
          </a:p>
          <a:p>
            <a:pPr indent="0" lvl="0" marL="0" marR="0" rtl="0" algn="ctr">
              <a:lnSpc>
                <a:spcPct val="100000"/>
              </a:lnSpc>
              <a:spcBef>
                <a:spcPts val="0"/>
              </a:spcBef>
              <a:spcAft>
                <a:spcPts val="0"/>
              </a:spcAft>
              <a:buClr>
                <a:srgbClr val="A50021"/>
              </a:buClr>
              <a:buSzPts val="3000"/>
              <a:buFont typeface="Tahoma"/>
              <a:buNone/>
            </a:pPr>
            <a:br>
              <a:rPr b="0" i="1" lang="en-US" sz="3000" u="none">
                <a:solidFill>
                  <a:srgbClr val="A50021"/>
                </a:solidFill>
                <a:latin typeface="Tahoma"/>
                <a:ea typeface="Tahoma"/>
                <a:cs typeface="Tahoma"/>
                <a:sym typeface="Tahoma"/>
              </a:rPr>
            </a:br>
            <a:endParaRPr/>
          </a:p>
        </p:txBody>
      </p:sp>
      <p:pic>
        <p:nvPicPr>
          <p:cNvPr descr="Káº¿t quáº£ hÃ¬nh áº£nh cho hÃ¬nh áº£nh rau PGS" id="124" name="Google Shape;124;p4"/>
          <p:cNvPicPr preferRelativeResize="0"/>
          <p:nvPr/>
        </p:nvPicPr>
        <p:blipFill rotWithShape="1">
          <a:blip r:embed="rId3">
            <a:alphaModFix/>
          </a:blip>
          <a:srcRect b="0" l="0" r="0" t="0"/>
          <a:stretch/>
        </p:blipFill>
        <p:spPr>
          <a:xfrm>
            <a:off x="501650" y="1989137"/>
            <a:ext cx="2486025" cy="2232025"/>
          </a:xfrm>
          <a:prstGeom prst="rect">
            <a:avLst/>
          </a:prstGeom>
          <a:noFill/>
          <a:ln>
            <a:noFill/>
          </a:ln>
        </p:spPr>
      </p:pic>
      <p:pic>
        <p:nvPicPr>
          <p:cNvPr descr="C:\Users\PAC\Downloads\92863151_2758711444416191_7322996763839692800_o.jpg" id="125" name="Google Shape;125;p4"/>
          <p:cNvPicPr preferRelativeResize="0"/>
          <p:nvPr/>
        </p:nvPicPr>
        <p:blipFill rotWithShape="1">
          <a:blip r:embed="rId4">
            <a:alphaModFix/>
          </a:blip>
          <a:srcRect b="0" l="0" r="0" t="0"/>
          <a:stretch/>
        </p:blipFill>
        <p:spPr>
          <a:xfrm>
            <a:off x="3132137" y="1989137"/>
            <a:ext cx="2663825" cy="2259012"/>
          </a:xfrm>
          <a:prstGeom prst="rect">
            <a:avLst/>
          </a:prstGeom>
          <a:noFill/>
          <a:ln>
            <a:noFill/>
          </a:ln>
        </p:spPr>
      </p:pic>
      <p:pic>
        <p:nvPicPr>
          <p:cNvPr descr="10501782_360880304120575_3468517074166098598_n" id="126" name="Google Shape;126;p4"/>
          <p:cNvPicPr preferRelativeResize="0"/>
          <p:nvPr/>
        </p:nvPicPr>
        <p:blipFill rotWithShape="1">
          <a:blip r:embed="rId5">
            <a:alphaModFix/>
          </a:blip>
          <a:srcRect b="0" l="0" r="0" t="0"/>
          <a:stretch/>
        </p:blipFill>
        <p:spPr>
          <a:xfrm>
            <a:off x="6080125" y="1989137"/>
            <a:ext cx="2719387" cy="2232025"/>
          </a:xfrm>
          <a:prstGeom prst="rect">
            <a:avLst/>
          </a:prstGeom>
          <a:noFill/>
          <a:ln>
            <a:noFill/>
          </a:ln>
        </p:spPr>
      </p:pic>
      <p:pic>
        <p:nvPicPr>
          <p:cNvPr descr="12009576_10153857203868322_8978223027516827261_n" id="127" name="Google Shape;127;p4"/>
          <p:cNvPicPr preferRelativeResize="0"/>
          <p:nvPr/>
        </p:nvPicPr>
        <p:blipFill rotWithShape="1">
          <a:blip r:embed="rId6">
            <a:alphaModFix/>
          </a:blip>
          <a:srcRect b="0" l="0" r="0" t="0"/>
          <a:stretch/>
        </p:blipFill>
        <p:spPr>
          <a:xfrm>
            <a:off x="501650" y="4365625"/>
            <a:ext cx="4214812" cy="2016125"/>
          </a:xfrm>
          <a:prstGeom prst="rect">
            <a:avLst/>
          </a:prstGeom>
          <a:noFill/>
          <a:ln>
            <a:noFill/>
          </a:ln>
        </p:spPr>
      </p:pic>
      <p:pic>
        <p:nvPicPr>
          <p:cNvPr descr="IMG_3732" id="128" name="Google Shape;128;p4"/>
          <p:cNvPicPr preferRelativeResize="0"/>
          <p:nvPr/>
        </p:nvPicPr>
        <p:blipFill rotWithShape="1">
          <a:blip r:embed="rId7">
            <a:alphaModFix/>
          </a:blip>
          <a:srcRect b="0" l="0" r="0" t="0"/>
          <a:stretch/>
        </p:blipFill>
        <p:spPr>
          <a:xfrm>
            <a:off x="4932362" y="4365625"/>
            <a:ext cx="3887787" cy="20161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5"/>
          <p:cNvSpPr txBox="1"/>
          <p:nvPr>
            <p:ph type="title"/>
          </p:nvPr>
        </p:nvSpPr>
        <p:spPr>
          <a:xfrm>
            <a:off x="457200" y="188912"/>
            <a:ext cx="8229600" cy="10668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600"/>
              <a:buNone/>
            </a:pPr>
            <a:r>
              <a:rPr b="1" i="0" lang="en-US" sz="3600" u="none">
                <a:solidFill>
                  <a:srgbClr val="A50021"/>
                </a:solidFill>
                <a:latin typeface="Tahoma"/>
                <a:ea typeface="Tahoma"/>
                <a:cs typeface="Tahoma"/>
                <a:sym typeface="Tahoma"/>
              </a:rPr>
              <a:t>Nhược điểm của NN hữu cơ</a:t>
            </a:r>
            <a:endParaRPr/>
          </a:p>
        </p:txBody>
      </p:sp>
      <p:sp>
        <p:nvSpPr>
          <p:cNvPr id="134" name="Google Shape;134;p5"/>
          <p:cNvSpPr txBox="1"/>
          <p:nvPr>
            <p:ph idx="1" type="body"/>
          </p:nvPr>
        </p:nvSpPr>
        <p:spPr>
          <a:xfrm>
            <a:off x="0" y="836612"/>
            <a:ext cx="9109075" cy="6021387"/>
          </a:xfrm>
          <a:prstGeom prst="rect">
            <a:avLst/>
          </a:prstGeom>
          <a:noFill/>
          <a:ln>
            <a:noFill/>
          </a:ln>
        </p:spPr>
        <p:txBody>
          <a:bodyPr anchorCtr="0" anchor="t" bIns="45700" lIns="91425" spcFirstLastPara="1" rIns="91425" wrap="square" tIns="45700">
            <a:noAutofit/>
          </a:bodyPr>
          <a:lstStyle/>
          <a:p>
            <a:pPr indent="-341312" lvl="0" marL="341312" marR="0" rtl="0" algn="l">
              <a:lnSpc>
                <a:spcPct val="100000"/>
              </a:lnSpc>
              <a:spcBef>
                <a:spcPts val="0"/>
              </a:spcBef>
              <a:spcAft>
                <a:spcPts val="0"/>
              </a:spcAft>
              <a:buClr>
                <a:srgbClr val="000000"/>
              </a:buClr>
              <a:buSzPts val="2400"/>
              <a:buFont typeface="Times New Roman"/>
              <a:buChar char="•"/>
            </a:pPr>
            <a:r>
              <a:rPr b="0" i="0" lang="en-US" sz="2400" u="none" cap="none" strike="noStrike">
                <a:solidFill>
                  <a:srgbClr val="A50021"/>
                </a:solidFill>
                <a:latin typeface="Times New Roman"/>
                <a:ea typeface="Times New Roman"/>
                <a:cs typeface="Times New Roman"/>
                <a:sym typeface="Times New Roman"/>
              </a:rPr>
              <a:t>Thực phẩm hữu cơ đắt đỏ hơn do năng suất thấp hơn + thời gian sinh trưởng chậm hơn + chi phí nhân công cao hơn. Thực phẩm hữu cơ thường cao giá hơn 40% </a:t>
            </a:r>
            <a:endParaRPr/>
          </a:p>
          <a:p>
            <a:pPr indent="-341312" lvl="0" marL="341312" marR="0" rtl="0" algn="l">
              <a:lnSpc>
                <a:spcPct val="100000"/>
              </a:lnSpc>
              <a:spcBef>
                <a:spcPts val="700"/>
              </a:spcBef>
              <a:spcAft>
                <a:spcPts val="0"/>
              </a:spcAft>
              <a:buClr>
                <a:srgbClr val="000000"/>
              </a:buClr>
              <a:buSzPts val="2400"/>
              <a:buFont typeface="Times New Roman"/>
              <a:buChar char="•"/>
            </a:pPr>
            <a:r>
              <a:rPr b="0" i="0" lang="en-US" sz="2400" u="none" cap="none" strike="noStrike">
                <a:solidFill>
                  <a:srgbClr val="A50021"/>
                </a:solidFill>
                <a:latin typeface="Times New Roman"/>
                <a:ea typeface="Times New Roman"/>
                <a:cs typeface="Times New Roman"/>
                <a:sym typeface="Times New Roman"/>
              </a:rPr>
              <a:t>Chi phí sản xuất cao hơn do thường cần nhiều nhân công hơn </a:t>
            </a:r>
            <a:endParaRPr/>
          </a:p>
          <a:p>
            <a:pPr indent="-341312" lvl="0" marL="341312" marR="0" rtl="0" algn="l">
              <a:lnSpc>
                <a:spcPct val="100000"/>
              </a:lnSpc>
              <a:spcBef>
                <a:spcPts val="700"/>
              </a:spcBef>
              <a:spcAft>
                <a:spcPts val="0"/>
              </a:spcAft>
              <a:buClr>
                <a:srgbClr val="000000"/>
              </a:buClr>
              <a:buSzPts val="2400"/>
              <a:buFont typeface="Times New Roman"/>
              <a:buChar char="•"/>
            </a:pPr>
            <a:r>
              <a:rPr b="0" i="0" lang="en-US" sz="2400" u="none" cap="none" strike="noStrike">
                <a:solidFill>
                  <a:srgbClr val="A50021"/>
                </a:solidFill>
                <a:latin typeface="Times New Roman"/>
                <a:ea typeface="Times New Roman"/>
                <a:cs typeface="Times New Roman"/>
                <a:sym typeface="Times New Roman"/>
              </a:rPr>
              <a:t>Kênh phân phối kém hiệu quả hơn do thực phẩm hữu cơ thường được sản xuất với quy mô nhỏ hơn do thị trường bé hơn nhiều lần so với thông thường </a:t>
            </a:r>
            <a:endParaRPr/>
          </a:p>
          <a:p>
            <a:pPr indent="-341312" lvl="0" marL="341312" marR="0" rtl="0" algn="l">
              <a:lnSpc>
                <a:spcPct val="100000"/>
              </a:lnSpc>
              <a:spcBef>
                <a:spcPts val="700"/>
              </a:spcBef>
              <a:spcAft>
                <a:spcPts val="0"/>
              </a:spcAft>
              <a:buClr>
                <a:srgbClr val="000000"/>
              </a:buClr>
              <a:buSzPts val="2400"/>
              <a:buFont typeface="Times New Roman"/>
              <a:buChar char="•"/>
            </a:pPr>
            <a:r>
              <a:rPr b="0" i="0" lang="en-US" sz="2400" u="none" cap="none" strike="noStrike">
                <a:solidFill>
                  <a:srgbClr val="A50021"/>
                </a:solidFill>
                <a:latin typeface="Times New Roman"/>
                <a:ea typeface="Times New Roman"/>
                <a:cs typeface="Times New Roman"/>
                <a:sym typeface="Times New Roman"/>
              </a:rPr>
              <a:t>Marketing khó khăn trong việc chứng minh sự khác biệt mà khách có thể cảm nhận được</a:t>
            </a:r>
            <a:endParaRPr/>
          </a:p>
          <a:p>
            <a:pPr indent="-341312" lvl="0" marL="341312" marR="0" rtl="0" algn="l">
              <a:lnSpc>
                <a:spcPct val="100000"/>
              </a:lnSpc>
              <a:spcBef>
                <a:spcPts val="700"/>
              </a:spcBef>
              <a:spcAft>
                <a:spcPts val="0"/>
              </a:spcAft>
              <a:buClr>
                <a:srgbClr val="000000"/>
              </a:buClr>
              <a:buSzPts val="2400"/>
              <a:buFont typeface="Times New Roman"/>
              <a:buChar char="•"/>
            </a:pPr>
            <a:r>
              <a:rPr b="0" i="0" lang="en-US" sz="2400" u="none" cap="none" strike="noStrike">
                <a:solidFill>
                  <a:srgbClr val="A50021"/>
                </a:solidFill>
                <a:latin typeface="Times New Roman"/>
                <a:ea typeface="Times New Roman"/>
                <a:cs typeface="Times New Roman"/>
                <a:sym typeface="Times New Roman"/>
              </a:rPr>
              <a:t>Thực phẩm hữu cơ thường dễ bị lỗi hơn do không sử dụng hóa chất để bảo quản và xử lý sau thu hoạch</a:t>
            </a:r>
            <a:endParaRPr/>
          </a:p>
          <a:p>
            <a:pPr indent="-341312" lvl="0" marL="341312" marR="0" rtl="0" algn="l">
              <a:lnSpc>
                <a:spcPct val="100000"/>
              </a:lnSpc>
              <a:spcBef>
                <a:spcPts val="700"/>
              </a:spcBef>
              <a:spcAft>
                <a:spcPts val="0"/>
              </a:spcAft>
              <a:buClr>
                <a:srgbClr val="000000"/>
              </a:buClr>
              <a:buSzPts val="2400"/>
              <a:buFont typeface="Times New Roman"/>
              <a:buChar char="•"/>
            </a:pPr>
            <a:r>
              <a:rPr b="0" i="0" lang="en-US" sz="2400" u="none" cap="none" strike="noStrike">
                <a:solidFill>
                  <a:srgbClr val="A50021"/>
                </a:solidFill>
                <a:latin typeface="Times New Roman"/>
                <a:ea typeface="Times New Roman"/>
                <a:cs typeface="Times New Roman"/>
                <a:sym typeface="Times New Roman"/>
              </a:rPr>
              <a:t>NN hữu cơ năng suất thấp hơn nên bị định kiến là không đủ sản lượng cho nhu cầu của thế giới, mặc dù thực tế chúng ta đang ăn uống dư thừa đến mức phải cưỡng bức tập thể dục để giảm béo ngày càng phổ biến, kể cả ở các vùng nông thôn</a:t>
            </a:r>
            <a:endParaRPr/>
          </a:p>
          <a:p>
            <a:pPr indent="-188913" lvl="0" marL="341313" marR="0" rtl="0" algn="l">
              <a:spcBef>
                <a:spcPts val="788"/>
              </a:spcBef>
              <a:spcAft>
                <a:spcPts val="0"/>
              </a:spcAft>
              <a:buClr>
                <a:srgbClr val="000000"/>
              </a:buClr>
              <a:buSzPts val="2400"/>
              <a:buFont typeface="Times New Roman"/>
              <a:buNone/>
            </a:pPr>
            <a:r>
              <a:t/>
            </a:r>
            <a:endParaRPr b="0" i="0" sz="2400" u="none">
              <a:solidFill>
                <a:srgbClr val="A5002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38" name="Shape 138"/>
        <p:cNvGrpSpPr/>
        <p:nvPr/>
      </p:nvGrpSpPr>
      <p:grpSpPr>
        <a:xfrm>
          <a:off x="0" y="0"/>
          <a:ext cx="0" cy="0"/>
          <a:chOff x="0" y="0"/>
          <a:chExt cx="0" cy="0"/>
        </a:xfrm>
      </p:grpSpPr>
      <p:sp>
        <p:nvSpPr>
          <p:cNvPr id="139" name="Google Shape;139;p6"/>
          <p:cNvSpPr txBox="1"/>
          <p:nvPr>
            <p:ph type="title"/>
          </p:nvPr>
        </p:nvSpPr>
        <p:spPr>
          <a:xfrm>
            <a:off x="179387" y="692150"/>
            <a:ext cx="8507412" cy="1657350"/>
          </a:xfrm>
          <a:prstGeom prst="rect">
            <a:avLst/>
          </a:prstGeom>
          <a:solidFill>
            <a:srgbClr val="FFFF66"/>
          </a:solid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200"/>
              <a:buNone/>
            </a:pPr>
            <a:r>
              <a:rPr b="0" i="1" lang="en-US" sz="3200" u="none">
                <a:solidFill>
                  <a:srgbClr val="FF0000"/>
                </a:solidFill>
                <a:latin typeface="Tahoma"/>
                <a:ea typeface="Tahoma"/>
                <a:cs typeface="Tahoma"/>
                <a:sym typeface="Tahoma"/>
              </a:rPr>
              <a:t>Tại sao các cây cối trong rừng tự nhiên vẫn sinh trưởng và phát triển tốt khi không được bón phân và phun thuốc BVTV?</a:t>
            </a:r>
            <a:br>
              <a:rPr b="0" i="1" lang="en-US" sz="3200" u="none">
                <a:solidFill>
                  <a:schemeClr val="accent2"/>
                </a:solidFill>
                <a:latin typeface="Tahoma"/>
                <a:ea typeface="Tahoma"/>
                <a:cs typeface="Tahoma"/>
                <a:sym typeface="Tahoma"/>
              </a:rPr>
            </a:br>
            <a:br>
              <a:rPr b="0" i="1" lang="en-US" sz="3200" u="none">
                <a:solidFill>
                  <a:srgbClr val="009973"/>
                </a:solidFill>
                <a:latin typeface="Tahoma"/>
                <a:ea typeface="Tahoma"/>
                <a:cs typeface="Tahoma"/>
                <a:sym typeface="Tahoma"/>
              </a:rPr>
            </a:br>
            <a:br>
              <a:rPr b="0" i="1" lang="en-US" sz="3200" u="none">
                <a:solidFill>
                  <a:srgbClr val="009973"/>
                </a:solidFill>
                <a:latin typeface="Tahoma"/>
                <a:ea typeface="Tahoma"/>
                <a:cs typeface="Tahoma"/>
                <a:sym typeface="Tahoma"/>
              </a:rPr>
            </a:br>
            <a:br>
              <a:rPr b="0" i="1" lang="en-US" sz="3200" u="none">
                <a:solidFill>
                  <a:srgbClr val="FF0000"/>
                </a:solidFill>
                <a:latin typeface="Tahoma"/>
                <a:ea typeface="Tahoma"/>
                <a:cs typeface="Tahoma"/>
                <a:sym typeface="Tahoma"/>
              </a:rPr>
            </a:br>
            <a:endParaRPr/>
          </a:p>
        </p:txBody>
      </p:sp>
      <p:pic>
        <p:nvPicPr>
          <p:cNvPr descr="C:\Users\PAC\Downloads\255187768_2655138754631954_8020808066032323632_n.jpg" id="140" name="Google Shape;140;p6"/>
          <p:cNvPicPr preferRelativeResize="0"/>
          <p:nvPr>
            <p:ph idx="1" type="body"/>
          </p:nvPr>
        </p:nvPicPr>
        <p:blipFill rotWithShape="1">
          <a:blip r:embed="rId3">
            <a:alphaModFix/>
          </a:blip>
          <a:srcRect b="0" l="0" r="0" t="0"/>
          <a:stretch/>
        </p:blipFill>
        <p:spPr>
          <a:xfrm>
            <a:off x="468312" y="2708275"/>
            <a:ext cx="8207375" cy="396081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7"/>
          <p:cNvSpPr txBox="1"/>
          <p:nvPr>
            <p:ph type="title"/>
          </p:nvPr>
        </p:nvSpPr>
        <p:spPr>
          <a:xfrm>
            <a:off x="468312" y="620712"/>
            <a:ext cx="8229600" cy="863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2800"/>
              <a:buNone/>
            </a:pPr>
            <a:r>
              <a:rPr b="1" i="0" lang="en-US" sz="2800" u="none">
                <a:solidFill>
                  <a:srgbClr val="A50021"/>
                </a:solidFill>
                <a:latin typeface="Tahoma"/>
                <a:ea typeface="Tahoma"/>
                <a:cs typeface="Tahoma"/>
                <a:sym typeface="Tahoma"/>
              </a:rPr>
              <a:t>CÁC YẾU TỐ TRONG HỆ SINH THÁI</a:t>
            </a:r>
            <a:endParaRPr/>
          </a:p>
        </p:txBody>
      </p:sp>
      <p:sp>
        <p:nvSpPr>
          <p:cNvPr id="146" name="Google Shape;146;p7"/>
          <p:cNvSpPr txBox="1"/>
          <p:nvPr>
            <p:ph idx="1" type="body"/>
          </p:nvPr>
        </p:nvSpPr>
        <p:spPr>
          <a:xfrm>
            <a:off x="107950" y="1600200"/>
            <a:ext cx="8578850" cy="452596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2800"/>
              <a:buFont typeface="Times New Roman"/>
              <a:buNone/>
            </a:pPr>
            <a:r>
              <a:rPr b="0" i="0" lang="en-US" sz="2800" u="none">
                <a:solidFill>
                  <a:srgbClr val="FF0000"/>
                </a:solidFill>
                <a:latin typeface="Times New Roman"/>
                <a:ea typeface="Times New Roman"/>
                <a:cs typeface="Times New Roman"/>
                <a:sym typeface="Times New Roman"/>
              </a:rPr>
              <a:t>Các yếu tố vô sinh:</a:t>
            </a:r>
            <a:endParaRPr/>
          </a:p>
          <a:p>
            <a:pPr indent="0" lvl="0" marL="0" marR="0" rtl="0" algn="l">
              <a:lnSpc>
                <a:spcPct val="100000"/>
              </a:lnSpc>
              <a:spcBef>
                <a:spcPts val="700"/>
              </a:spcBef>
              <a:spcAft>
                <a:spcPts val="0"/>
              </a:spcAft>
              <a:buClr>
                <a:srgbClr val="000000"/>
              </a:buClr>
              <a:buSzPts val="2800"/>
              <a:buFont typeface="Times New Roman"/>
              <a:buNone/>
            </a:pPr>
            <a:r>
              <a:rPr b="0" i="1" lang="en-US" sz="2800" u="none">
                <a:solidFill>
                  <a:srgbClr val="A50021"/>
                </a:solidFill>
                <a:latin typeface="Times New Roman"/>
                <a:ea typeface="Times New Roman"/>
                <a:cs typeface="Times New Roman"/>
                <a:sym typeface="Times New Roman"/>
              </a:rPr>
              <a:t>Mưa, gió, nắng…</a:t>
            </a:r>
            <a:endParaRPr/>
          </a:p>
          <a:p>
            <a:pPr indent="0" lvl="0" marL="0" marR="0" rtl="0" algn="l">
              <a:lnSpc>
                <a:spcPct val="100000"/>
              </a:lnSpc>
              <a:spcBef>
                <a:spcPts val="700"/>
              </a:spcBef>
              <a:spcAft>
                <a:spcPts val="0"/>
              </a:spcAft>
              <a:buClr>
                <a:srgbClr val="000000"/>
              </a:buClr>
              <a:buSzPts val="2800"/>
              <a:buFont typeface="Times New Roman"/>
              <a:buNone/>
            </a:pPr>
            <a:r>
              <a:rPr b="0" i="0" lang="en-US" sz="2800" u="none">
                <a:solidFill>
                  <a:srgbClr val="FF0000"/>
                </a:solidFill>
                <a:latin typeface="Times New Roman"/>
                <a:ea typeface="Times New Roman"/>
                <a:cs typeface="Times New Roman"/>
                <a:sym typeface="Times New Roman"/>
              </a:rPr>
              <a:t>Các yếu tố hữu sinh:</a:t>
            </a:r>
            <a:endParaRPr/>
          </a:p>
          <a:p>
            <a:pPr indent="0" lvl="0" marL="0" marR="0" rtl="0" algn="l">
              <a:lnSpc>
                <a:spcPct val="100000"/>
              </a:lnSpc>
              <a:spcBef>
                <a:spcPts val="700"/>
              </a:spcBef>
              <a:spcAft>
                <a:spcPts val="0"/>
              </a:spcAft>
              <a:buClr>
                <a:srgbClr val="000000"/>
              </a:buClr>
              <a:buSzPts val="2800"/>
              <a:buFont typeface="Times New Roman"/>
              <a:buNone/>
            </a:pPr>
            <a:r>
              <a:rPr b="0" i="1" lang="en-US" sz="2800" u="none">
                <a:solidFill>
                  <a:srgbClr val="A50021"/>
                </a:solidFill>
                <a:latin typeface="Times New Roman"/>
                <a:ea typeface="Times New Roman"/>
                <a:cs typeface="Times New Roman"/>
                <a:sym typeface="Times New Roman"/>
              </a:rPr>
              <a:t>Cây trồng, cỏ dại, </a:t>
            </a:r>
            <a:endParaRPr/>
          </a:p>
          <a:p>
            <a:pPr indent="0" lvl="0" marL="0" marR="0" rtl="0" algn="l">
              <a:lnSpc>
                <a:spcPct val="100000"/>
              </a:lnSpc>
              <a:spcBef>
                <a:spcPts val="700"/>
              </a:spcBef>
              <a:spcAft>
                <a:spcPts val="0"/>
              </a:spcAft>
              <a:buClr>
                <a:srgbClr val="000000"/>
              </a:buClr>
              <a:buSzPts val="2800"/>
              <a:buFont typeface="Times New Roman"/>
              <a:buNone/>
            </a:pPr>
            <a:r>
              <a:rPr b="0" i="1" lang="en-US" sz="2800" u="none">
                <a:solidFill>
                  <a:srgbClr val="A50021"/>
                </a:solidFill>
                <a:latin typeface="Times New Roman"/>
                <a:ea typeface="Times New Roman"/>
                <a:cs typeface="Times New Roman"/>
                <a:sym typeface="Times New Roman"/>
              </a:rPr>
              <a:t>sâu, bệnh hại, VSV…</a:t>
            </a:r>
            <a:endParaRPr/>
          </a:p>
          <a:p>
            <a:pPr indent="0" lvl="0" marL="0" marR="0" rtl="0" algn="l">
              <a:lnSpc>
                <a:spcPct val="100000"/>
              </a:lnSpc>
              <a:spcBef>
                <a:spcPts val="700"/>
              </a:spcBef>
              <a:spcAft>
                <a:spcPts val="0"/>
              </a:spcAft>
              <a:buClr>
                <a:srgbClr val="000000"/>
              </a:buClr>
              <a:buSzPts val="2800"/>
              <a:buFont typeface="Times New Roman"/>
              <a:buNone/>
            </a:pPr>
            <a:r>
              <a:rPr b="0" i="0" lang="en-US" sz="2800" u="none">
                <a:solidFill>
                  <a:srgbClr val="FF0000"/>
                </a:solidFill>
                <a:latin typeface="Times New Roman"/>
                <a:ea typeface="Times New Roman"/>
                <a:cs typeface="Times New Roman"/>
                <a:sym typeface="Times New Roman"/>
              </a:rPr>
              <a:t>Con người: </a:t>
            </a:r>
            <a:r>
              <a:rPr b="0" i="1" lang="en-US" sz="2800" u="none">
                <a:solidFill>
                  <a:srgbClr val="A50021"/>
                </a:solidFill>
                <a:latin typeface="Times New Roman"/>
                <a:ea typeface="Times New Roman"/>
                <a:cs typeface="Times New Roman"/>
                <a:sym typeface="Times New Roman"/>
              </a:rPr>
              <a:t>Quyết định</a:t>
            </a:r>
            <a:endParaRPr/>
          </a:p>
          <a:p>
            <a:pPr indent="0" lvl="0" marL="0" marR="0" rtl="0" algn="l">
              <a:lnSpc>
                <a:spcPct val="100000"/>
              </a:lnSpc>
              <a:spcBef>
                <a:spcPts val="700"/>
              </a:spcBef>
              <a:spcAft>
                <a:spcPts val="0"/>
              </a:spcAft>
              <a:buClr>
                <a:srgbClr val="000000"/>
              </a:buClr>
              <a:buSzPts val="2800"/>
              <a:buFont typeface="Times New Roman"/>
              <a:buNone/>
            </a:pPr>
            <a:r>
              <a:rPr b="0" i="1" lang="en-US" sz="2800" u="none">
                <a:solidFill>
                  <a:srgbClr val="A50021"/>
                </a:solidFill>
                <a:latin typeface="Times New Roman"/>
                <a:ea typeface="Times New Roman"/>
                <a:cs typeface="Times New Roman"/>
                <a:sym typeface="Times New Roman"/>
              </a:rPr>
              <a:t>HST theo hướng tích</a:t>
            </a:r>
            <a:endParaRPr/>
          </a:p>
          <a:p>
            <a:pPr indent="0" lvl="0" marL="0" marR="0" rtl="0" algn="l">
              <a:lnSpc>
                <a:spcPct val="100000"/>
              </a:lnSpc>
              <a:spcBef>
                <a:spcPts val="700"/>
              </a:spcBef>
              <a:spcAft>
                <a:spcPts val="0"/>
              </a:spcAft>
              <a:buClr>
                <a:srgbClr val="000000"/>
              </a:buClr>
              <a:buSzPts val="2800"/>
              <a:buFont typeface="Times New Roman"/>
              <a:buNone/>
            </a:pPr>
            <a:r>
              <a:rPr b="0" i="1" lang="en-US" sz="2800" u="none">
                <a:solidFill>
                  <a:srgbClr val="A50021"/>
                </a:solidFill>
                <a:latin typeface="Times New Roman"/>
                <a:ea typeface="Times New Roman"/>
                <a:cs typeface="Times New Roman"/>
                <a:sym typeface="Times New Roman"/>
              </a:rPr>
              <a:t>cực hay tiêu cực???</a:t>
            </a:r>
            <a:endParaRPr/>
          </a:p>
        </p:txBody>
      </p:sp>
      <p:pic>
        <p:nvPicPr>
          <p:cNvPr descr="C:\Users\PAC\Downloads\93289215_1310538529135666_882536232238710784_n.jpg" id="147" name="Google Shape;147;p7"/>
          <p:cNvPicPr preferRelativeResize="0"/>
          <p:nvPr/>
        </p:nvPicPr>
        <p:blipFill rotWithShape="1">
          <a:blip r:embed="rId3">
            <a:alphaModFix/>
          </a:blip>
          <a:srcRect b="0" l="0" r="0" t="0"/>
          <a:stretch/>
        </p:blipFill>
        <p:spPr>
          <a:xfrm>
            <a:off x="4356100" y="1484312"/>
            <a:ext cx="4537075" cy="460851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8"/>
          <p:cNvSpPr txBox="1"/>
          <p:nvPr/>
        </p:nvSpPr>
        <p:spPr>
          <a:xfrm>
            <a:off x="3140075" y="2963862"/>
            <a:ext cx="3879850" cy="482600"/>
          </a:xfrm>
          <a:prstGeom prst="rect">
            <a:avLst/>
          </a:prstGeom>
          <a:noFill/>
          <a:ln>
            <a:noFill/>
          </a:ln>
        </p:spPr>
        <p:txBody>
          <a:bodyPr anchorCtr="0" anchor="t" bIns="0" lIns="0" spcFirstLastPara="1" rIns="0" wrap="square" tIns="12875">
            <a:spAutoFit/>
          </a:bodyPr>
          <a:lstStyle/>
          <a:p>
            <a:pPr indent="0" lvl="0" marL="11112" marR="0" rtl="0" algn="l">
              <a:lnSpc>
                <a:spcPct val="100000"/>
              </a:lnSpc>
              <a:spcBef>
                <a:spcPts val="0"/>
              </a:spcBef>
              <a:spcAft>
                <a:spcPts val="0"/>
              </a:spcAft>
              <a:buClr>
                <a:srgbClr val="CC6600"/>
              </a:buClr>
              <a:buSzPts val="3000"/>
              <a:buFont typeface="Tahoma"/>
              <a:buNone/>
            </a:pPr>
            <a:r>
              <a:rPr b="1" i="0" lang="en-US" sz="3000" u="none">
                <a:solidFill>
                  <a:srgbClr val="CC6600"/>
                </a:solidFill>
                <a:latin typeface="Tahoma"/>
                <a:ea typeface="Tahoma"/>
                <a:cs typeface="Tahoma"/>
                <a:sym typeface="Tahoma"/>
              </a:rPr>
              <a:t>3. Hữu cơ LÀ GÌ?</a:t>
            </a:r>
            <a:endParaRPr/>
          </a:p>
        </p:txBody>
      </p:sp>
      <p:sp>
        <p:nvSpPr>
          <p:cNvPr id="153" name="Google Shape;153;p8"/>
          <p:cNvSpPr txBox="1"/>
          <p:nvPr/>
        </p:nvSpPr>
        <p:spPr>
          <a:xfrm>
            <a:off x="2484437" y="3573462"/>
            <a:ext cx="4824412" cy="279400"/>
          </a:xfrm>
          <a:prstGeom prst="rect">
            <a:avLst/>
          </a:prstGeom>
          <a:noFill/>
          <a:ln>
            <a:noFill/>
          </a:ln>
        </p:spPr>
        <p:txBody>
          <a:bodyPr anchorCtr="0" anchor="t" bIns="0" lIns="0" spcFirstLastPara="1" rIns="0" wrap="square" tIns="14550">
            <a:spAutoFit/>
          </a:bodyPr>
          <a:lstStyle/>
          <a:p>
            <a:pPr indent="0" lvl="0" marL="11112" marR="0" rtl="0" algn="l">
              <a:lnSpc>
                <a:spcPct val="100000"/>
              </a:lnSpc>
              <a:spcBef>
                <a:spcPts val="0"/>
              </a:spcBef>
              <a:spcAft>
                <a:spcPts val="0"/>
              </a:spcAft>
              <a:buClr>
                <a:srgbClr val="CC6600"/>
              </a:buClr>
              <a:buSzPts val="1700"/>
              <a:buFont typeface="Tahoma"/>
              <a:buNone/>
            </a:pPr>
            <a:r>
              <a:rPr b="1" i="0" lang="en-US" sz="1700" u="none">
                <a:solidFill>
                  <a:srgbClr val="CC6600"/>
                </a:solidFill>
                <a:latin typeface="Tahoma"/>
                <a:ea typeface="Tahoma"/>
                <a:cs typeface="Tahoma"/>
                <a:sym typeface="Tahoma"/>
              </a:rPr>
              <a:t>Hữu cơ trong thực tê “trông” như thê nào?</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9"/>
          <p:cNvSpPr/>
          <p:nvPr/>
        </p:nvSpPr>
        <p:spPr>
          <a:xfrm>
            <a:off x="134937" y="933450"/>
            <a:ext cx="8874125" cy="4992687"/>
          </a:xfrm>
          <a:custGeom>
            <a:rect b="b" l="l" r="r" t="t"/>
            <a:pathLst>
              <a:path extrusionOk="0" h="5659120" w="10057130">
                <a:moveTo>
                  <a:pt x="10056875" y="5658612"/>
                </a:moveTo>
                <a:lnTo>
                  <a:pt x="0" y="5658612"/>
                </a:lnTo>
                <a:lnTo>
                  <a:pt x="0" y="0"/>
                </a:lnTo>
                <a:lnTo>
                  <a:pt x="10056875" y="0"/>
                </a:lnTo>
                <a:lnTo>
                  <a:pt x="10056875" y="5658612"/>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159" name="Google Shape;159;p9"/>
          <p:cNvSpPr txBox="1"/>
          <p:nvPr/>
        </p:nvSpPr>
        <p:spPr>
          <a:xfrm>
            <a:off x="801687" y="2500312"/>
            <a:ext cx="1682750" cy="2697162"/>
          </a:xfrm>
          <a:prstGeom prst="rect">
            <a:avLst/>
          </a:prstGeom>
          <a:noFill/>
          <a:ln>
            <a:noFill/>
          </a:ln>
        </p:spPr>
        <p:txBody>
          <a:bodyPr anchorCtr="0" anchor="t" bIns="0" lIns="0" spcFirstLastPara="1" rIns="0" wrap="square" tIns="69475">
            <a:spAutoFit/>
          </a:bodyPr>
          <a:lstStyle/>
          <a:p>
            <a:pPr indent="0" lvl="0" marL="11112" marR="0" rtl="0" algn="just">
              <a:lnSpc>
                <a:spcPct val="90000"/>
              </a:lnSpc>
              <a:spcBef>
                <a:spcPts val="0"/>
              </a:spcBef>
              <a:spcAft>
                <a:spcPts val="0"/>
              </a:spcAft>
              <a:buClr>
                <a:srgbClr val="CC6600"/>
              </a:buClr>
              <a:buSzPts val="3700"/>
              <a:buFont typeface="Tahoma"/>
              <a:buNone/>
            </a:pPr>
            <a:r>
              <a:rPr b="1" i="0" lang="en-US" sz="3700" u="none">
                <a:solidFill>
                  <a:srgbClr val="CC6600"/>
                </a:solidFill>
                <a:latin typeface="Tahoma"/>
                <a:ea typeface="Tahoma"/>
                <a:cs typeface="Tahoma"/>
                <a:sym typeface="Tahoma"/>
              </a:rPr>
              <a:t>10 phút  Bài tập  nhóm!</a:t>
            </a:r>
            <a:endParaRPr/>
          </a:p>
        </p:txBody>
      </p:sp>
      <p:grpSp>
        <p:nvGrpSpPr>
          <p:cNvPr id="160" name="Google Shape;160;p9"/>
          <p:cNvGrpSpPr/>
          <p:nvPr/>
        </p:nvGrpSpPr>
        <p:grpSpPr>
          <a:xfrm>
            <a:off x="3843337" y="1389062"/>
            <a:ext cx="4557712" cy="666750"/>
            <a:chOff x="4203191" y="1574291"/>
            <a:chExt cx="5166360" cy="756285"/>
          </a:xfrm>
        </p:grpSpPr>
        <p:sp>
          <p:nvSpPr>
            <p:cNvPr id="161" name="Google Shape;161;p9"/>
            <p:cNvSpPr/>
            <p:nvPr/>
          </p:nvSpPr>
          <p:spPr>
            <a:xfrm>
              <a:off x="4203191" y="1574291"/>
              <a:ext cx="5166360" cy="756285"/>
            </a:xfrm>
            <a:custGeom>
              <a:rect b="b" l="l" r="r" t="t"/>
              <a:pathLst>
                <a:path extrusionOk="0" h="756285" w="5166359">
                  <a:moveTo>
                    <a:pt x="5091683" y="755904"/>
                  </a:moveTo>
                  <a:lnTo>
                    <a:pt x="74676" y="755904"/>
                  </a:lnTo>
                  <a:lnTo>
                    <a:pt x="45648" y="749784"/>
                  </a:lnTo>
                  <a:lnTo>
                    <a:pt x="21907" y="733234"/>
                  </a:lnTo>
                  <a:lnTo>
                    <a:pt x="5881" y="708969"/>
                  </a:lnTo>
                  <a:lnTo>
                    <a:pt x="0" y="679704"/>
                  </a:lnTo>
                  <a:lnTo>
                    <a:pt x="0" y="74675"/>
                  </a:lnTo>
                  <a:lnTo>
                    <a:pt x="5881" y="45648"/>
                  </a:lnTo>
                  <a:lnTo>
                    <a:pt x="21907" y="21907"/>
                  </a:lnTo>
                  <a:lnTo>
                    <a:pt x="45648" y="5881"/>
                  </a:lnTo>
                  <a:lnTo>
                    <a:pt x="74676" y="0"/>
                  </a:lnTo>
                  <a:lnTo>
                    <a:pt x="5091683" y="0"/>
                  </a:lnTo>
                  <a:lnTo>
                    <a:pt x="5120711" y="5881"/>
                  </a:lnTo>
                  <a:lnTo>
                    <a:pt x="5144452" y="21907"/>
                  </a:lnTo>
                  <a:lnTo>
                    <a:pt x="5160478" y="45648"/>
                  </a:lnTo>
                  <a:lnTo>
                    <a:pt x="5166359" y="74675"/>
                  </a:lnTo>
                  <a:lnTo>
                    <a:pt x="5166359" y="679704"/>
                  </a:lnTo>
                  <a:lnTo>
                    <a:pt x="5160478" y="708969"/>
                  </a:lnTo>
                  <a:lnTo>
                    <a:pt x="5144452" y="733234"/>
                  </a:lnTo>
                  <a:lnTo>
                    <a:pt x="5120711" y="749784"/>
                  </a:lnTo>
                  <a:lnTo>
                    <a:pt x="5091683" y="755904"/>
                  </a:lnTo>
                  <a:close/>
                </a:path>
              </a:pathLst>
            </a:custGeom>
            <a:solidFill>
              <a:srgbClr val="5B9AD4"/>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162" name="Google Shape;162;p9"/>
            <p:cNvSpPr txBox="1"/>
            <p:nvPr/>
          </p:nvSpPr>
          <p:spPr>
            <a:xfrm>
              <a:off x="4426329" y="1739953"/>
              <a:ext cx="424682" cy="42496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
        <p:nvSpPr>
          <p:cNvPr id="163" name="Google Shape;163;p9"/>
          <p:cNvSpPr txBox="1"/>
          <p:nvPr>
            <p:ph type="title"/>
          </p:nvPr>
        </p:nvSpPr>
        <p:spPr>
          <a:xfrm>
            <a:off x="4672012" y="1587500"/>
            <a:ext cx="3455987" cy="223837"/>
          </a:xfrm>
          <a:prstGeom prst="rect">
            <a:avLst/>
          </a:prstGeom>
          <a:noFill/>
          <a:ln>
            <a:noFill/>
          </a:ln>
        </p:spPr>
        <p:txBody>
          <a:bodyPr anchorCtr="0" anchor="t" bIns="0" lIns="0" spcFirstLastPara="1" rIns="0" wrap="square" tIns="13425">
            <a:spAutoFit/>
          </a:bodyPr>
          <a:lstStyle/>
          <a:p>
            <a:pPr indent="0" lvl="0" marL="11112" rtl="0" algn="ctr">
              <a:lnSpc>
                <a:spcPct val="100000"/>
              </a:lnSpc>
              <a:spcBef>
                <a:spcPts val="0"/>
              </a:spcBef>
              <a:spcAft>
                <a:spcPts val="0"/>
              </a:spcAft>
              <a:buSzPts val="1300"/>
              <a:buNone/>
            </a:pPr>
            <a:r>
              <a:rPr b="0" i="0" lang="en-US" sz="1300" u="none">
                <a:solidFill>
                  <a:srgbClr val="FFFFFF"/>
                </a:solidFill>
                <a:latin typeface="Times New Roman"/>
                <a:ea typeface="Times New Roman"/>
                <a:cs typeface="Times New Roman"/>
                <a:sym typeface="Times New Roman"/>
              </a:rPr>
              <a:t>Lớp chia thành 4 nhóm – mỗi nhóm có 10 phút</a:t>
            </a:r>
            <a:r>
              <a:rPr b="0" i="0" lang="en-US" sz="1300" u="none">
                <a:solidFill>
                  <a:srgbClr val="FFFFFF"/>
                </a:solidFill>
                <a:latin typeface="Tahoma"/>
                <a:ea typeface="Tahoma"/>
                <a:cs typeface="Tahoma"/>
                <a:sym typeface="Tahoma"/>
              </a:rPr>
              <a:t>!!</a:t>
            </a:r>
            <a:endParaRPr/>
          </a:p>
        </p:txBody>
      </p:sp>
      <p:grpSp>
        <p:nvGrpSpPr>
          <p:cNvPr id="164" name="Google Shape;164;p9"/>
          <p:cNvGrpSpPr/>
          <p:nvPr/>
        </p:nvGrpSpPr>
        <p:grpSpPr>
          <a:xfrm>
            <a:off x="3843337" y="2220912"/>
            <a:ext cx="4557712" cy="668337"/>
            <a:chOff x="4203191" y="2517648"/>
            <a:chExt cx="5166360" cy="756285"/>
          </a:xfrm>
        </p:grpSpPr>
        <p:sp>
          <p:nvSpPr>
            <p:cNvPr id="165" name="Google Shape;165;p9"/>
            <p:cNvSpPr/>
            <p:nvPr/>
          </p:nvSpPr>
          <p:spPr>
            <a:xfrm>
              <a:off x="4203191" y="2517648"/>
              <a:ext cx="5166360" cy="756285"/>
            </a:xfrm>
            <a:custGeom>
              <a:rect b="b" l="l" r="r" t="t"/>
              <a:pathLst>
                <a:path extrusionOk="0" h="756285" w="5166359">
                  <a:moveTo>
                    <a:pt x="5091683" y="755904"/>
                  </a:moveTo>
                  <a:lnTo>
                    <a:pt x="74676" y="755904"/>
                  </a:lnTo>
                  <a:lnTo>
                    <a:pt x="45648" y="750022"/>
                  </a:lnTo>
                  <a:lnTo>
                    <a:pt x="21907" y="733996"/>
                  </a:lnTo>
                  <a:lnTo>
                    <a:pt x="5881" y="710255"/>
                  </a:lnTo>
                  <a:lnTo>
                    <a:pt x="0" y="681228"/>
                  </a:lnTo>
                  <a:lnTo>
                    <a:pt x="0" y="76200"/>
                  </a:lnTo>
                  <a:lnTo>
                    <a:pt x="5881" y="46934"/>
                  </a:lnTo>
                  <a:lnTo>
                    <a:pt x="21907" y="22669"/>
                  </a:lnTo>
                  <a:lnTo>
                    <a:pt x="45648" y="6119"/>
                  </a:lnTo>
                  <a:lnTo>
                    <a:pt x="74676" y="0"/>
                  </a:lnTo>
                  <a:lnTo>
                    <a:pt x="5091683" y="0"/>
                  </a:lnTo>
                  <a:lnTo>
                    <a:pt x="5120711" y="6119"/>
                  </a:lnTo>
                  <a:lnTo>
                    <a:pt x="5144452" y="22669"/>
                  </a:lnTo>
                  <a:lnTo>
                    <a:pt x="5160478" y="46934"/>
                  </a:lnTo>
                  <a:lnTo>
                    <a:pt x="5166359" y="76200"/>
                  </a:lnTo>
                  <a:lnTo>
                    <a:pt x="5166359" y="681228"/>
                  </a:lnTo>
                  <a:lnTo>
                    <a:pt x="5160478" y="710255"/>
                  </a:lnTo>
                  <a:lnTo>
                    <a:pt x="5144452" y="733996"/>
                  </a:lnTo>
                  <a:lnTo>
                    <a:pt x="5120711" y="750022"/>
                  </a:lnTo>
                  <a:lnTo>
                    <a:pt x="5091683" y="755904"/>
                  </a:lnTo>
                  <a:close/>
                </a:path>
              </a:pathLst>
            </a:custGeom>
            <a:solidFill>
              <a:srgbClr val="54CCCD"/>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166" name="Google Shape;166;p9"/>
            <p:cNvSpPr txBox="1"/>
            <p:nvPr/>
          </p:nvSpPr>
          <p:spPr>
            <a:xfrm>
              <a:off x="4426329" y="2682917"/>
              <a:ext cx="424682" cy="423951"/>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
        <p:nvSpPr>
          <p:cNvPr id="167" name="Google Shape;167;p9"/>
          <p:cNvSpPr txBox="1"/>
          <p:nvPr/>
        </p:nvSpPr>
        <p:spPr>
          <a:xfrm>
            <a:off x="4672012" y="2332037"/>
            <a:ext cx="3352800" cy="400050"/>
          </a:xfrm>
          <a:prstGeom prst="rect">
            <a:avLst/>
          </a:prstGeom>
          <a:noFill/>
          <a:ln>
            <a:noFill/>
          </a:ln>
        </p:spPr>
        <p:txBody>
          <a:bodyPr anchorCtr="0" anchor="t" bIns="0" lIns="0" spcFirstLastPara="1" rIns="0" wrap="square" tIns="42000">
            <a:spAutoFit/>
          </a:bodyPr>
          <a:lstStyle/>
          <a:p>
            <a:pPr indent="0" lvl="0" marL="11112" marR="0" rtl="0" algn="l">
              <a:lnSpc>
                <a:spcPct val="107692"/>
              </a:lnSpc>
              <a:spcBef>
                <a:spcPts val="0"/>
              </a:spcBef>
              <a:spcAft>
                <a:spcPts val="0"/>
              </a:spcAft>
              <a:buClr>
                <a:srgbClr val="FFFFFF"/>
              </a:buClr>
              <a:buSzPts val="1300"/>
              <a:buFont typeface="Times New Roman"/>
              <a:buNone/>
            </a:pPr>
            <a:r>
              <a:rPr b="1" i="0" lang="en-US" sz="1300" u="none">
                <a:solidFill>
                  <a:srgbClr val="FFFFFF"/>
                </a:solidFill>
                <a:latin typeface="Times New Roman"/>
                <a:ea typeface="Times New Roman"/>
                <a:cs typeface="Times New Roman"/>
                <a:sym typeface="Times New Roman"/>
              </a:rPr>
              <a:t>Hãy tưởng tượng bạn gặp người không rõ nông  nghiệp hữu cơ là gì.</a:t>
            </a:r>
            <a:endParaRPr/>
          </a:p>
        </p:txBody>
      </p:sp>
      <p:grpSp>
        <p:nvGrpSpPr>
          <p:cNvPr id="168" name="Google Shape;168;p9"/>
          <p:cNvGrpSpPr/>
          <p:nvPr/>
        </p:nvGrpSpPr>
        <p:grpSpPr>
          <a:xfrm>
            <a:off x="3843337" y="3055937"/>
            <a:ext cx="4557712" cy="666750"/>
            <a:chOff x="4203191" y="3462528"/>
            <a:chExt cx="5166360" cy="756285"/>
          </a:xfrm>
        </p:grpSpPr>
        <p:sp>
          <p:nvSpPr>
            <p:cNvPr id="169" name="Google Shape;169;p9"/>
            <p:cNvSpPr/>
            <p:nvPr/>
          </p:nvSpPr>
          <p:spPr>
            <a:xfrm>
              <a:off x="4203191" y="3462528"/>
              <a:ext cx="5166360" cy="756285"/>
            </a:xfrm>
            <a:custGeom>
              <a:rect b="b" l="l" r="r" t="t"/>
              <a:pathLst>
                <a:path extrusionOk="0" h="756285" w="5166359">
                  <a:moveTo>
                    <a:pt x="5091683" y="755904"/>
                  </a:moveTo>
                  <a:lnTo>
                    <a:pt x="74676" y="755904"/>
                  </a:lnTo>
                  <a:lnTo>
                    <a:pt x="45648" y="750022"/>
                  </a:lnTo>
                  <a:lnTo>
                    <a:pt x="21907" y="733996"/>
                  </a:lnTo>
                  <a:lnTo>
                    <a:pt x="5881" y="710255"/>
                  </a:lnTo>
                  <a:lnTo>
                    <a:pt x="0" y="681228"/>
                  </a:lnTo>
                  <a:lnTo>
                    <a:pt x="0" y="76200"/>
                  </a:lnTo>
                  <a:lnTo>
                    <a:pt x="5881" y="46934"/>
                  </a:lnTo>
                  <a:lnTo>
                    <a:pt x="21907" y="22669"/>
                  </a:lnTo>
                  <a:lnTo>
                    <a:pt x="45648" y="6119"/>
                  </a:lnTo>
                  <a:lnTo>
                    <a:pt x="74676" y="0"/>
                  </a:lnTo>
                  <a:lnTo>
                    <a:pt x="5091683" y="0"/>
                  </a:lnTo>
                  <a:lnTo>
                    <a:pt x="5120711" y="6119"/>
                  </a:lnTo>
                  <a:lnTo>
                    <a:pt x="5144452" y="22669"/>
                  </a:lnTo>
                  <a:lnTo>
                    <a:pt x="5160478" y="46934"/>
                  </a:lnTo>
                  <a:lnTo>
                    <a:pt x="5166359" y="76200"/>
                  </a:lnTo>
                  <a:lnTo>
                    <a:pt x="5166359" y="681228"/>
                  </a:lnTo>
                  <a:lnTo>
                    <a:pt x="5160478" y="710255"/>
                  </a:lnTo>
                  <a:lnTo>
                    <a:pt x="5144452" y="733996"/>
                  </a:lnTo>
                  <a:lnTo>
                    <a:pt x="5120711" y="750022"/>
                  </a:lnTo>
                  <a:lnTo>
                    <a:pt x="5091683" y="755904"/>
                  </a:lnTo>
                  <a:close/>
                </a:path>
              </a:pathLst>
            </a:custGeom>
            <a:solidFill>
              <a:srgbClr val="4DC48C"/>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170" name="Google Shape;170;p9"/>
            <p:cNvSpPr txBox="1"/>
            <p:nvPr/>
          </p:nvSpPr>
          <p:spPr>
            <a:xfrm>
              <a:off x="4426329" y="3626389"/>
              <a:ext cx="424682" cy="428562"/>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
        <p:nvSpPr>
          <p:cNvPr id="171" name="Google Shape;171;p9"/>
          <p:cNvSpPr txBox="1"/>
          <p:nvPr/>
        </p:nvSpPr>
        <p:spPr>
          <a:xfrm>
            <a:off x="4672012" y="3163887"/>
            <a:ext cx="3403600" cy="401637"/>
          </a:xfrm>
          <a:prstGeom prst="rect">
            <a:avLst/>
          </a:prstGeom>
          <a:noFill/>
          <a:ln>
            <a:noFill/>
          </a:ln>
        </p:spPr>
        <p:txBody>
          <a:bodyPr anchorCtr="0" anchor="t" bIns="0" lIns="0" spcFirstLastPara="1" rIns="0" wrap="square" tIns="42000">
            <a:spAutoFit/>
          </a:bodyPr>
          <a:lstStyle/>
          <a:p>
            <a:pPr indent="0" lvl="0" marL="11112" marR="0" rtl="0" algn="l">
              <a:lnSpc>
                <a:spcPct val="107692"/>
              </a:lnSpc>
              <a:spcBef>
                <a:spcPts val="0"/>
              </a:spcBef>
              <a:spcAft>
                <a:spcPts val="0"/>
              </a:spcAft>
              <a:buClr>
                <a:srgbClr val="FFFFFF"/>
              </a:buClr>
              <a:buSzPts val="1300"/>
              <a:buFont typeface="Times New Roman"/>
              <a:buNone/>
            </a:pPr>
            <a:r>
              <a:rPr b="1" i="0" lang="en-US" sz="1300" u="none">
                <a:solidFill>
                  <a:srgbClr val="FFFFFF"/>
                </a:solidFill>
                <a:latin typeface="Times New Roman"/>
                <a:ea typeface="Times New Roman"/>
                <a:cs typeface="Times New Roman"/>
                <a:sym typeface="Times New Roman"/>
              </a:rPr>
              <a:t>Bạn sẽ giải thích như thế nào cho họ về hữu cơ?  Hãy suy nghĩ đến 1 vài từ khóa.</a:t>
            </a:r>
            <a:endParaRPr/>
          </a:p>
        </p:txBody>
      </p:sp>
      <p:grpSp>
        <p:nvGrpSpPr>
          <p:cNvPr id="172" name="Google Shape;172;p9"/>
          <p:cNvGrpSpPr/>
          <p:nvPr/>
        </p:nvGrpSpPr>
        <p:grpSpPr>
          <a:xfrm>
            <a:off x="3843337" y="3889375"/>
            <a:ext cx="4557712" cy="666750"/>
            <a:chOff x="4203191" y="4407408"/>
            <a:chExt cx="5166360" cy="756285"/>
          </a:xfrm>
        </p:grpSpPr>
        <p:sp>
          <p:nvSpPr>
            <p:cNvPr id="173" name="Google Shape;173;p9"/>
            <p:cNvSpPr/>
            <p:nvPr/>
          </p:nvSpPr>
          <p:spPr>
            <a:xfrm>
              <a:off x="4203191" y="4407408"/>
              <a:ext cx="5166360" cy="756285"/>
            </a:xfrm>
            <a:custGeom>
              <a:rect b="b" l="l" r="r" t="t"/>
              <a:pathLst>
                <a:path extrusionOk="0" h="756285" w="5166359">
                  <a:moveTo>
                    <a:pt x="5091683" y="755904"/>
                  </a:moveTo>
                  <a:lnTo>
                    <a:pt x="74676" y="755904"/>
                  </a:lnTo>
                  <a:lnTo>
                    <a:pt x="45648" y="749998"/>
                  </a:lnTo>
                  <a:lnTo>
                    <a:pt x="21907" y="733806"/>
                  </a:lnTo>
                  <a:lnTo>
                    <a:pt x="5881" y="709612"/>
                  </a:lnTo>
                  <a:lnTo>
                    <a:pt x="0" y="679704"/>
                  </a:lnTo>
                  <a:lnTo>
                    <a:pt x="0" y="76200"/>
                  </a:lnTo>
                  <a:lnTo>
                    <a:pt x="5881" y="46291"/>
                  </a:lnTo>
                  <a:lnTo>
                    <a:pt x="21907" y="22097"/>
                  </a:lnTo>
                  <a:lnTo>
                    <a:pt x="45648" y="5905"/>
                  </a:lnTo>
                  <a:lnTo>
                    <a:pt x="74676" y="0"/>
                  </a:lnTo>
                  <a:lnTo>
                    <a:pt x="5091683" y="0"/>
                  </a:lnTo>
                  <a:lnTo>
                    <a:pt x="5120711" y="5905"/>
                  </a:lnTo>
                  <a:lnTo>
                    <a:pt x="5144452" y="22098"/>
                  </a:lnTo>
                  <a:lnTo>
                    <a:pt x="5160478" y="46291"/>
                  </a:lnTo>
                  <a:lnTo>
                    <a:pt x="5166359" y="76200"/>
                  </a:lnTo>
                  <a:lnTo>
                    <a:pt x="5166359" y="679704"/>
                  </a:lnTo>
                  <a:lnTo>
                    <a:pt x="5160478" y="709612"/>
                  </a:lnTo>
                  <a:lnTo>
                    <a:pt x="5144452" y="733806"/>
                  </a:lnTo>
                  <a:lnTo>
                    <a:pt x="5120711" y="749998"/>
                  </a:lnTo>
                  <a:lnTo>
                    <a:pt x="5091683" y="755904"/>
                  </a:lnTo>
                  <a:close/>
                </a:path>
              </a:pathLst>
            </a:custGeom>
            <a:solidFill>
              <a:srgbClr val="48BA4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174" name="Google Shape;174;p9"/>
            <p:cNvSpPr txBox="1"/>
            <p:nvPr/>
          </p:nvSpPr>
          <p:spPr>
            <a:xfrm>
              <a:off x="4426329" y="4574872"/>
              <a:ext cx="424682" cy="423159"/>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
        <p:nvSpPr>
          <p:cNvPr id="175" name="Google Shape;175;p9"/>
          <p:cNvSpPr txBox="1"/>
          <p:nvPr/>
        </p:nvSpPr>
        <p:spPr>
          <a:xfrm>
            <a:off x="4672012" y="3997325"/>
            <a:ext cx="3584575" cy="401637"/>
          </a:xfrm>
          <a:prstGeom prst="rect">
            <a:avLst/>
          </a:prstGeom>
          <a:noFill/>
          <a:ln>
            <a:noFill/>
          </a:ln>
        </p:spPr>
        <p:txBody>
          <a:bodyPr anchorCtr="0" anchor="t" bIns="0" lIns="0" spcFirstLastPara="1" rIns="0" wrap="square" tIns="42000">
            <a:spAutoFit/>
          </a:bodyPr>
          <a:lstStyle/>
          <a:p>
            <a:pPr indent="0" lvl="0" marL="11112" marR="0" rtl="0" algn="l">
              <a:lnSpc>
                <a:spcPct val="107692"/>
              </a:lnSpc>
              <a:spcBef>
                <a:spcPts val="0"/>
              </a:spcBef>
              <a:spcAft>
                <a:spcPts val="0"/>
              </a:spcAft>
              <a:buClr>
                <a:srgbClr val="FFFFFF"/>
              </a:buClr>
              <a:buSzPts val="1300"/>
              <a:buFont typeface="Times New Roman"/>
              <a:buNone/>
            </a:pPr>
            <a:r>
              <a:rPr b="1" i="0" lang="en-US" sz="1300" u="none">
                <a:solidFill>
                  <a:srgbClr val="FFFFFF"/>
                </a:solidFill>
                <a:latin typeface="Times New Roman"/>
                <a:ea typeface="Times New Roman"/>
                <a:cs typeface="Times New Roman"/>
                <a:sym typeface="Times New Roman"/>
              </a:rPr>
              <a:t>Hãy nêu 1 định nghĩa ngắn gọn bằng cách sử dụng  các từ khóa đó.</a:t>
            </a:r>
            <a:endParaRPr/>
          </a:p>
        </p:txBody>
      </p:sp>
      <p:grpSp>
        <p:nvGrpSpPr>
          <p:cNvPr id="176" name="Google Shape;176;p9"/>
          <p:cNvGrpSpPr/>
          <p:nvPr/>
        </p:nvGrpSpPr>
        <p:grpSpPr>
          <a:xfrm>
            <a:off x="3843337" y="4722812"/>
            <a:ext cx="4557712" cy="666750"/>
            <a:chOff x="4203191" y="5352288"/>
            <a:chExt cx="5166360" cy="756285"/>
          </a:xfrm>
        </p:grpSpPr>
        <p:sp>
          <p:nvSpPr>
            <p:cNvPr id="177" name="Google Shape;177;p9"/>
            <p:cNvSpPr/>
            <p:nvPr/>
          </p:nvSpPr>
          <p:spPr>
            <a:xfrm>
              <a:off x="4203191" y="5352288"/>
              <a:ext cx="5166360" cy="756285"/>
            </a:xfrm>
            <a:custGeom>
              <a:rect b="b" l="l" r="r" t="t"/>
              <a:pathLst>
                <a:path extrusionOk="0" h="756285" w="5166359">
                  <a:moveTo>
                    <a:pt x="5091683" y="755904"/>
                  </a:moveTo>
                  <a:lnTo>
                    <a:pt x="74676" y="755904"/>
                  </a:lnTo>
                  <a:lnTo>
                    <a:pt x="45648" y="749998"/>
                  </a:lnTo>
                  <a:lnTo>
                    <a:pt x="21907" y="733806"/>
                  </a:lnTo>
                  <a:lnTo>
                    <a:pt x="5881" y="709612"/>
                  </a:lnTo>
                  <a:lnTo>
                    <a:pt x="0" y="679704"/>
                  </a:lnTo>
                  <a:lnTo>
                    <a:pt x="0" y="76200"/>
                  </a:lnTo>
                  <a:lnTo>
                    <a:pt x="5881" y="46291"/>
                  </a:lnTo>
                  <a:lnTo>
                    <a:pt x="21907" y="22097"/>
                  </a:lnTo>
                  <a:lnTo>
                    <a:pt x="45648" y="5905"/>
                  </a:lnTo>
                  <a:lnTo>
                    <a:pt x="74676" y="0"/>
                  </a:lnTo>
                  <a:lnTo>
                    <a:pt x="5091683" y="0"/>
                  </a:lnTo>
                  <a:lnTo>
                    <a:pt x="5120711" y="5905"/>
                  </a:lnTo>
                  <a:lnTo>
                    <a:pt x="5144452" y="22098"/>
                  </a:lnTo>
                  <a:lnTo>
                    <a:pt x="5160478" y="46291"/>
                  </a:lnTo>
                  <a:lnTo>
                    <a:pt x="5166359" y="76200"/>
                  </a:lnTo>
                  <a:lnTo>
                    <a:pt x="5166359" y="679704"/>
                  </a:lnTo>
                  <a:lnTo>
                    <a:pt x="5160478" y="709612"/>
                  </a:lnTo>
                  <a:lnTo>
                    <a:pt x="5144452" y="733806"/>
                  </a:lnTo>
                  <a:lnTo>
                    <a:pt x="5120711" y="749998"/>
                  </a:lnTo>
                  <a:lnTo>
                    <a:pt x="5091683" y="755904"/>
                  </a:lnTo>
                  <a:close/>
                </a:path>
              </a:pathLst>
            </a:custGeom>
            <a:solidFill>
              <a:srgbClr val="70AC46"/>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178" name="Google Shape;178;p9"/>
            <p:cNvSpPr txBox="1"/>
            <p:nvPr/>
          </p:nvSpPr>
          <p:spPr>
            <a:xfrm>
              <a:off x="4426329" y="5517950"/>
              <a:ext cx="424682" cy="424960"/>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
        <p:nvSpPr>
          <p:cNvPr id="179" name="Google Shape;179;p9"/>
          <p:cNvSpPr txBox="1"/>
          <p:nvPr/>
        </p:nvSpPr>
        <p:spPr>
          <a:xfrm>
            <a:off x="4672012" y="4830762"/>
            <a:ext cx="3487737" cy="401637"/>
          </a:xfrm>
          <a:prstGeom prst="rect">
            <a:avLst/>
          </a:prstGeom>
          <a:noFill/>
          <a:ln>
            <a:noFill/>
          </a:ln>
        </p:spPr>
        <p:txBody>
          <a:bodyPr anchorCtr="0" anchor="t" bIns="0" lIns="0" spcFirstLastPara="1" rIns="0" wrap="square" tIns="42000">
            <a:spAutoFit/>
          </a:bodyPr>
          <a:lstStyle/>
          <a:p>
            <a:pPr indent="0" lvl="0" marL="11112" marR="0" rtl="0" algn="l">
              <a:lnSpc>
                <a:spcPct val="107692"/>
              </a:lnSpc>
              <a:spcBef>
                <a:spcPts val="0"/>
              </a:spcBef>
              <a:spcAft>
                <a:spcPts val="0"/>
              </a:spcAft>
              <a:buClr>
                <a:srgbClr val="FFFFFF"/>
              </a:buClr>
              <a:buSzPts val="1300"/>
              <a:buFont typeface="Times New Roman"/>
              <a:buNone/>
            </a:pPr>
            <a:r>
              <a:rPr b="1" i="0" lang="en-US" sz="1300" u="sng">
                <a:solidFill>
                  <a:srgbClr val="FFFFFF"/>
                </a:solidFill>
                <a:latin typeface="Times New Roman"/>
                <a:ea typeface="Times New Roman"/>
                <a:cs typeface="Times New Roman"/>
                <a:sym typeface="Times New Roman"/>
              </a:rPr>
              <a:t>Viết định nghĩa của nhóm mình lên Slido. Hãy </a:t>
            </a:r>
            <a:r>
              <a:rPr b="1" i="0" lang="en-US" sz="1300" u="none">
                <a:solidFill>
                  <a:srgbClr val="FFFFFF"/>
                </a:solidFill>
                <a:latin typeface="Times New Roman"/>
                <a:ea typeface="Times New Roman"/>
                <a:cs typeface="Times New Roman"/>
                <a:sym typeface="Times New Roman"/>
              </a:rPr>
              <a:t> </a:t>
            </a:r>
            <a:r>
              <a:rPr b="1" i="0" lang="en-US" sz="1300" u="sng">
                <a:solidFill>
                  <a:srgbClr val="FFFFFF"/>
                </a:solidFill>
                <a:latin typeface="Times New Roman"/>
                <a:ea typeface="Times New Roman"/>
                <a:cs typeface="Times New Roman"/>
                <a:sym typeface="Times New Roman"/>
              </a:rPr>
              <a:t>ghi tên nhóm ở đầu câu trả lời</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0"/>
          <p:cNvSpPr txBox="1"/>
          <p:nvPr/>
        </p:nvSpPr>
        <p:spPr>
          <a:xfrm>
            <a:off x="611187" y="2133600"/>
            <a:ext cx="1782762" cy="1781175"/>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185" name="Google Shape;185;p10"/>
          <p:cNvSpPr txBox="1"/>
          <p:nvPr>
            <p:ph type="title"/>
          </p:nvPr>
        </p:nvSpPr>
        <p:spPr>
          <a:xfrm>
            <a:off x="755650" y="2573337"/>
            <a:ext cx="7261225" cy="1192212"/>
          </a:xfrm>
          <a:prstGeom prst="rect">
            <a:avLst/>
          </a:prstGeom>
          <a:noFill/>
          <a:ln>
            <a:noFill/>
          </a:ln>
        </p:spPr>
        <p:txBody>
          <a:bodyPr anchorCtr="0" anchor="t" bIns="0" lIns="0" spcFirstLastPara="1" rIns="0" wrap="square" tIns="11200">
            <a:spAutoFit/>
          </a:bodyPr>
          <a:lstStyle/>
          <a:p>
            <a:pPr indent="0" lvl="0" marL="1885950" rtl="0" algn="ctr">
              <a:lnSpc>
                <a:spcPct val="101000"/>
              </a:lnSpc>
              <a:spcBef>
                <a:spcPts val="0"/>
              </a:spcBef>
              <a:spcAft>
                <a:spcPts val="0"/>
              </a:spcAft>
              <a:buSzPts val="2600"/>
              <a:buNone/>
            </a:pPr>
            <a:r>
              <a:rPr b="0" i="0" lang="en-US" sz="2600" u="none">
                <a:solidFill>
                  <a:srgbClr val="CC6600"/>
                </a:solidFill>
                <a:latin typeface="Tahoma"/>
                <a:ea typeface="Tahoma"/>
                <a:cs typeface="Tahoma"/>
                <a:sym typeface="Tahoma"/>
              </a:rPr>
              <a:t>2. Theo Anh/Chị, nông nghiệp hữu cơ nghĩa là gì? Hãy chọn HAI câu trả lời thích hợp nhất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1"/>
          <p:cNvSpPr txBox="1"/>
          <p:nvPr/>
        </p:nvSpPr>
        <p:spPr>
          <a:xfrm>
            <a:off x="501650" y="2540000"/>
            <a:ext cx="1782762" cy="1781175"/>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191" name="Google Shape;191;p11"/>
          <p:cNvSpPr txBox="1"/>
          <p:nvPr>
            <p:ph type="title"/>
          </p:nvPr>
        </p:nvSpPr>
        <p:spPr>
          <a:xfrm>
            <a:off x="468312" y="2894012"/>
            <a:ext cx="8229600" cy="1069975"/>
          </a:xfrm>
          <a:prstGeom prst="rect">
            <a:avLst/>
          </a:prstGeom>
          <a:noFill/>
          <a:ln>
            <a:noFill/>
          </a:ln>
        </p:spPr>
        <p:txBody>
          <a:bodyPr anchorCtr="0" anchor="t" bIns="0" lIns="0" spcFirstLastPara="1" rIns="0" wrap="square" tIns="546525">
            <a:spAutoFit/>
          </a:bodyPr>
          <a:lstStyle/>
          <a:p>
            <a:pPr indent="0" lvl="0" marL="1885950" rtl="0" algn="ctr">
              <a:lnSpc>
                <a:spcPct val="102000"/>
              </a:lnSpc>
              <a:spcBef>
                <a:spcPts val="0"/>
              </a:spcBef>
              <a:spcAft>
                <a:spcPts val="0"/>
              </a:spcAft>
              <a:buSzPts val="1700"/>
              <a:buNone/>
            </a:pPr>
            <a:r>
              <a:rPr b="0" i="0" lang="en-US" sz="1700" u="none">
                <a:solidFill>
                  <a:srgbClr val="CC6600"/>
                </a:solidFill>
                <a:latin typeface="Tahoma"/>
                <a:ea typeface="Tahoma"/>
                <a:cs typeface="Tahoma"/>
                <a:sym typeface="Tahoma"/>
              </a:rPr>
              <a:t>Nhóm của bạn định nghĩa nông nghiệp hữu cơ là gì? Hãy nhớ  ghi tên nhóm ở đầu câu trả lời</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2"/>
          <p:cNvSpPr txBox="1"/>
          <p:nvPr>
            <p:ph type="title"/>
          </p:nvPr>
        </p:nvSpPr>
        <p:spPr>
          <a:xfrm>
            <a:off x="1042987" y="566737"/>
            <a:ext cx="6421437" cy="503237"/>
          </a:xfrm>
          <a:prstGeom prst="rect">
            <a:avLst/>
          </a:prstGeom>
          <a:noFill/>
          <a:ln>
            <a:noFill/>
          </a:ln>
        </p:spPr>
        <p:txBody>
          <a:bodyPr anchorCtr="0" anchor="t" bIns="0" lIns="0" spcFirstLastPara="1" rIns="0" wrap="square" tIns="15125">
            <a:spAutoFit/>
          </a:bodyPr>
          <a:lstStyle/>
          <a:p>
            <a:pPr indent="0" lvl="0" marL="11112" rtl="0" algn="ctr">
              <a:lnSpc>
                <a:spcPct val="100000"/>
              </a:lnSpc>
              <a:spcBef>
                <a:spcPts val="0"/>
              </a:spcBef>
              <a:spcAft>
                <a:spcPts val="0"/>
              </a:spcAft>
              <a:buSzPts val="3100"/>
              <a:buNone/>
            </a:pPr>
            <a:r>
              <a:rPr b="0" i="0" lang="en-US" sz="3100" u="none">
                <a:solidFill>
                  <a:srgbClr val="CC6600"/>
                </a:solidFill>
                <a:latin typeface="Tahoma"/>
                <a:ea typeface="Tahoma"/>
                <a:cs typeface="Tahoma"/>
                <a:sym typeface="Tahoma"/>
              </a:rPr>
              <a:t>Định nghĩa nông nghiệp hữu cơ</a:t>
            </a:r>
            <a:endParaRPr/>
          </a:p>
        </p:txBody>
      </p:sp>
      <p:sp>
        <p:nvSpPr>
          <p:cNvPr id="197" name="Google Shape;197;p12"/>
          <p:cNvSpPr txBox="1"/>
          <p:nvPr/>
        </p:nvSpPr>
        <p:spPr>
          <a:xfrm>
            <a:off x="250825" y="1316037"/>
            <a:ext cx="8582025" cy="4543425"/>
          </a:xfrm>
          <a:prstGeom prst="rect">
            <a:avLst/>
          </a:prstGeom>
          <a:noFill/>
          <a:ln>
            <a:noFill/>
          </a:ln>
        </p:spPr>
        <p:txBody>
          <a:bodyPr anchorCtr="0" anchor="t" bIns="0" lIns="0" spcFirstLastPara="1" rIns="0" wrap="square" tIns="70025">
            <a:spAutoFit/>
          </a:bodyPr>
          <a:lstStyle/>
          <a:p>
            <a:pPr indent="0" lvl="0" marL="34925" marR="0" rtl="0" algn="ctr">
              <a:lnSpc>
                <a:spcPct val="150000"/>
              </a:lnSpc>
              <a:spcBef>
                <a:spcPts val="0"/>
              </a:spcBef>
              <a:spcAft>
                <a:spcPts val="0"/>
              </a:spcAft>
              <a:buClr>
                <a:srgbClr val="CC6600"/>
              </a:buClr>
              <a:buSzPts val="1800"/>
              <a:buFont typeface="Tahoma"/>
              <a:buNone/>
            </a:pPr>
            <a:r>
              <a:rPr b="1" i="0" lang="en-US" sz="1800" u="none">
                <a:solidFill>
                  <a:srgbClr val="CC6600"/>
                </a:solidFill>
                <a:latin typeface="Tahoma"/>
                <a:ea typeface="Tahoma"/>
                <a:cs typeface="Tahoma"/>
                <a:sym typeface="Tahoma"/>
              </a:rPr>
              <a:t>“Nông nghiệp Hữu cơ là một hê thống sản xuất giúp duy trì sức khỏe của đất, hê  sinh thái và con người”</a:t>
            </a:r>
            <a:endParaRPr/>
          </a:p>
          <a:p>
            <a:pPr indent="0" lvl="0" marL="34925" marR="0" rtl="0" algn="ctr">
              <a:lnSpc>
                <a:spcPct val="150000"/>
              </a:lnSpc>
              <a:spcBef>
                <a:spcPts val="0"/>
              </a:spcBef>
              <a:spcAft>
                <a:spcPts val="0"/>
              </a:spcAft>
              <a:buClr>
                <a:srgbClr val="CC6600"/>
              </a:buClr>
              <a:buSzPts val="1800"/>
              <a:buFont typeface="Tahoma"/>
              <a:buNone/>
            </a:pPr>
            <a:r>
              <a:rPr b="1" i="0" lang="en-US" sz="1800" u="none">
                <a:solidFill>
                  <a:srgbClr val="CC6600"/>
                </a:solidFill>
                <a:latin typeface="Tahoma"/>
                <a:ea typeface="Tahoma"/>
                <a:cs typeface="Tahoma"/>
                <a:sym typeface="Tahoma"/>
              </a:rPr>
              <a:t>Nó dưa trên các quy trình sinh học, sư đa dạng sinh học và các chu trình phù hợp  với điều kiện của địa phương hơn là sư dụng các đầu vào mang lại tác động xấu.</a:t>
            </a:r>
            <a:endParaRPr/>
          </a:p>
          <a:p>
            <a:pPr indent="0" lvl="0" marL="34925" marR="0" rtl="0" algn="l">
              <a:lnSpc>
                <a:spcPct val="150000"/>
              </a:lnSpc>
              <a:spcBef>
                <a:spcPts val="0"/>
              </a:spcBef>
              <a:spcAft>
                <a:spcPts val="0"/>
              </a:spcAft>
              <a:buClr>
                <a:srgbClr val="000000"/>
              </a:buClr>
              <a:buSzPts val="2800"/>
              <a:buFont typeface="Arial"/>
              <a:buNone/>
            </a:pPr>
            <a:r>
              <a:t/>
            </a:r>
            <a:endParaRPr b="1" i="0" sz="2800" u="none">
              <a:solidFill>
                <a:srgbClr val="CC6600"/>
              </a:solidFill>
              <a:latin typeface="Tahoma"/>
              <a:ea typeface="Tahoma"/>
              <a:cs typeface="Tahoma"/>
              <a:sym typeface="Tahoma"/>
            </a:endParaRPr>
          </a:p>
          <a:p>
            <a:pPr indent="0" lvl="0" marL="34925" marR="0" rtl="0" algn="ctr">
              <a:lnSpc>
                <a:spcPct val="150000"/>
              </a:lnSpc>
              <a:spcBef>
                <a:spcPts val="0"/>
              </a:spcBef>
              <a:spcAft>
                <a:spcPts val="0"/>
              </a:spcAft>
              <a:buClr>
                <a:srgbClr val="CC6600"/>
              </a:buClr>
              <a:buSzPts val="1800"/>
              <a:buFont typeface="Tahoma"/>
              <a:buNone/>
            </a:pPr>
            <a:r>
              <a:rPr b="1" i="0" lang="en-US" sz="1800" u="none">
                <a:solidFill>
                  <a:srgbClr val="CC6600"/>
                </a:solidFill>
                <a:latin typeface="Tahoma"/>
                <a:ea typeface="Tahoma"/>
                <a:cs typeface="Tahoma"/>
                <a:sym typeface="Tahoma"/>
              </a:rPr>
              <a:t>Nông nghiệp hữu cơ kết hợp giữa tập quán, sư đổi mới và khoa học nhằm mang lại lợi ích cho môi trường chung và thúc đẩy các mối quan hê công bằng cũng  như đảm bảo chất lượng cuộc sống cho mọi loài.”</a:t>
            </a:r>
            <a:endParaRPr/>
          </a:p>
          <a:p>
            <a:pPr indent="0" lvl="0" marL="34925" marR="0" rtl="0" algn="ctr">
              <a:lnSpc>
                <a:spcPct val="150000"/>
              </a:lnSpc>
              <a:spcBef>
                <a:spcPts val="0"/>
              </a:spcBef>
              <a:spcAft>
                <a:spcPts val="0"/>
              </a:spcAft>
              <a:buClr>
                <a:srgbClr val="CC6600"/>
              </a:buClr>
              <a:buSzPts val="1500"/>
              <a:buFont typeface="Tahoma"/>
              <a:buNone/>
            </a:pPr>
            <a:r>
              <a:rPr b="1" i="1" lang="en-US" sz="1500" u="none">
                <a:solidFill>
                  <a:srgbClr val="CC6600"/>
                </a:solidFill>
                <a:latin typeface="Tahoma"/>
                <a:ea typeface="Tahoma"/>
                <a:cs typeface="Tahoma"/>
                <a:sym typeface="Tahoma"/>
              </a:rPr>
              <a:t>(Được IFOAM-Organics International công nhận, 2008, Vignola)</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3"/>
          <p:cNvSpPr txBox="1"/>
          <p:nvPr/>
        </p:nvSpPr>
        <p:spPr>
          <a:xfrm>
            <a:off x="638175" y="1784350"/>
            <a:ext cx="7832725" cy="164465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03" name="Google Shape;203;p13"/>
          <p:cNvSpPr txBox="1"/>
          <p:nvPr>
            <p:ph type="title"/>
          </p:nvPr>
        </p:nvSpPr>
        <p:spPr>
          <a:xfrm>
            <a:off x="311150" y="1071562"/>
            <a:ext cx="2965450" cy="503237"/>
          </a:xfrm>
          <a:prstGeom prst="rect">
            <a:avLst/>
          </a:prstGeom>
          <a:noFill/>
          <a:ln>
            <a:noFill/>
          </a:ln>
        </p:spPr>
        <p:txBody>
          <a:bodyPr anchorCtr="0" anchor="t" bIns="0" lIns="0" spcFirstLastPara="1" rIns="0" wrap="square" tIns="15125">
            <a:spAutoFit/>
          </a:bodyPr>
          <a:lstStyle/>
          <a:p>
            <a:pPr indent="0" lvl="0" marL="11112" rtl="0" algn="ctr">
              <a:lnSpc>
                <a:spcPct val="100000"/>
              </a:lnSpc>
              <a:spcBef>
                <a:spcPts val="0"/>
              </a:spcBef>
              <a:spcAft>
                <a:spcPts val="0"/>
              </a:spcAft>
              <a:buSzPts val="3100"/>
              <a:buNone/>
            </a:pPr>
            <a:r>
              <a:rPr b="0" i="0" lang="en-US" sz="3100" u="none">
                <a:solidFill>
                  <a:srgbClr val="CC6600"/>
                </a:solidFill>
                <a:latin typeface="Tahoma"/>
                <a:ea typeface="Tahoma"/>
                <a:cs typeface="Tahoma"/>
                <a:sym typeface="Tahoma"/>
              </a:rPr>
              <a:t>Bốn nguyên tắc</a:t>
            </a:r>
            <a:endParaRPr/>
          </a:p>
        </p:txBody>
      </p:sp>
      <p:sp>
        <p:nvSpPr>
          <p:cNvPr id="204" name="Google Shape;204;p13"/>
          <p:cNvSpPr txBox="1"/>
          <p:nvPr/>
        </p:nvSpPr>
        <p:spPr>
          <a:xfrm>
            <a:off x="971550" y="3027362"/>
            <a:ext cx="1501775" cy="2657475"/>
          </a:xfrm>
          <a:prstGeom prst="rect">
            <a:avLst/>
          </a:prstGeom>
          <a:noFill/>
          <a:ln>
            <a:noFill/>
          </a:ln>
        </p:spPr>
        <p:txBody>
          <a:bodyPr anchorCtr="0" anchor="t" bIns="0" lIns="0" spcFirstLastPara="1" rIns="0" wrap="square" tIns="15125">
            <a:spAutoFit/>
          </a:bodyPr>
          <a:lstStyle/>
          <a:p>
            <a:pPr indent="0" lvl="0" marL="84137" marR="0" rtl="0" algn="ctr">
              <a:lnSpc>
                <a:spcPct val="100000"/>
              </a:lnSpc>
              <a:spcBef>
                <a:spcPts val="0"/>
              </a:spcBef>
              <a:spcAft>
                <a:spcPts val="0"/>
              </a:spcAft>
              <a:buClr>
                <a:srgbClr val="CC6600"/>
              </a:buClr>
              <a:buSzPts val="1600"/>
              <a:buFont typeface="Tahoma"/>
              <a:buNone/>
            </a:pPr>
            <a:r>
              <a:rPr b="1" i="0" lang="en-US" sz="1600" u="none">
                <a:solidFill>
                  <a:srgbClr val="CC6600"/>
                </a:solidFill>
                <a:latin typeface="Tahoma"/>
                <a:ea typeface="Tahoma"/>
                <a:cs typeface="Tahoma"/>
                <a:sym typeface="Tahoma"/>
              </a:rPr>
              <a:t>Sức khỏe</a:t>
            </a:r>
            <a:endParaRPr/>
          </a:p>
          <a:p>
            <a:pPr indent="0" lvl="0" marL="84137" marR="0" rtl="0" algn="ctr">
              <a:lnSpc>
                <a:spcPct val="100000"/>
              </a:lnSpc>
              <a:spcBef>
                <a:spcPts val="1400"/>
              </a:spcBef>
              <a:spcAft>
                <a:spcPts val="0"/>
              </a:spcAft>
              <a:buClr>
                <a:srgbClr val="CC6600"/>
              </a:buClr>
              <a:buSzPts val="1600"/>
              <a:buFont typeface="Tahoma"/>
              <a:buNone/>
            </a:pPr>
            <a:r>
              <a:rPr b="0" i="0" lang="en-US" sz="1600" u="none">
                <a:solidFill>
                  <a:srgbClr val="CC6600"/>
                </a:solidFill>
                <a:latin typeface="Tahoma"/>
                <a:ea typeface="Tahoma"/>
                <a:cs typeface="Tahoma"/>
                <a:sym typeface="Tahoma"/>
              </a:rPr>
              <a:t>duy trì và  nâng cao sức khỏe đât, cây  trông, vât nuôi,  con người va ca  hanh tinh như  môt thê thông  nhât không thê  tach rời</a:t>
            </a:r>
            <a:endParaRPr/>
          </a:p>
        </p:txBody>
      </p:sp>
      <p:sp>
        <p:nvSpPr>
          <p:cNvPr id="205" name="Google Shape;205;p13"/>
          <p:cNvSpPr txBox="1"/>
          <p:nvPr/>
        </p:nvSpPr>
        <p:spPr>
          <a:xfrm>
            <a:off x="2700337" y="3027362"/>
            <a:ext cx="1644650" cy="2749550"/>
          </a:xfrm>
          <a:prstGeom prst="rect">
            <a:avLst/>
          </a:prstGeom>
          <a:noFill/>
          <a:ln>
            <a:noFill/>
          </a:ln>
        </p:spPr>
        <p:txBody>
          <a:bodyPr anchorCtr="0" anchor="t" bIns="0" lIns="0" spcFirstLastPara="1" rIns="0" wrap="square" tIns="15125">
            <a:spAutoFit/>
          </a:bodyPr>
          <a:lstStyle/>
          <a:p>
            <a:pPr indent="0" lvl="0" marL="84137" marR="0" rtl="0" algn="ctr">
              <a:lnSpc>
                <a:spcPct val="100000"/>
              </a:lnSpc>
              <a:spcBef>
                <a:spcPts val="0"/>
              </a:spcBef>
              <a:spcAft>
                <a:spcPts val="0"/>
              </a:spcAft>
              <a:buClr>
                <a:srgbClr val="CC6600"/>
              </a:buClr>
              <a:buSzPts val="1600"/>
              <a:buFont typeface="Tahoma"/>
              <a:buNone/>
            </a:pPr>
            <a:r>
              <a:rPr b="1" i="0" lang="en-US" sz="1600" u="none">
                <a:solidFill>
                  <a:srgbClr val="CC6600"/>
                </a:solidFill>
                <a:latin typeface="Tahoma"/>
                <a:ea typeface="Tahoma"/>
                <a:cs typeface="Tahoma"/>
                <a:sym typeface="Tahoma"/>
              </a:rPr>
              <a:t>Sinh thai</a:t>
            </a:r>
            <a:endParaRPr/>
          </a:p>
          <a:p>
            <a:pPr indent="0" lvl="0" marL="84137" marR="0" rtl="0" algn="ctr">
              <a:lnSpc>
                <a:spcPct val="100000"/>
              </a:lnSpc>
              <a:spcBef>
                <a:spcPts val="100"/>
              </a:spcBef>
              <a:spcAft>
                <a:spcPts val="0"/>
              </a:spcAft>
              <a:buClr>
                <a:srgbClr val="000000"/>
              </a:buClr>
              <a:buSzPts val="1600"/>
              <a:buFont typeface="Arial"/>
              <a:buNone/>
            </a:pPr>
            <a:r>
              <a:t/>
            </a:r>
            <a:endParaRPr b="0" i="0" sz="1600" u="none">
              <a:solidFill>
                <a:srgbClr val="CC6600"/>
              </a:solidFill>
              <a:latin typeface="Tahoma"/>
              <a:ea typeface="Tahoma"/>
              <a:cs typeface="Tahoma"/>
              <a:sym typeface="Tahoma"/>
            </a:endParaRPr>
          </a:p>
          <a:p>
            <a:pPr indent="0" lvl="0" marL="84137" marR="0" rtl="0" algn="ctr">
              <a:lnSpc>
                <a:spcPct val="100000"/>
              </a:lnSpc>
              <a:spcBef>
                <a:spcPts val="100"/>
              </a:spcBef>
              <a:spcAft>
                <a:spcPts val="0"/>
              </a:spcAft>
              <a:buClr>
                <a:srgbClr val="CC6600"/>
              </a:buClr>
              <a:buSzPts val="1600"/>
              <a:buFont typeface="Tahoma"/>
              <a:buNone/>
            </a:pPr>
            <a:r>
              <a:rPr b="0" i="0" lang="en-US" sz="1600" u="none">
                <a:solidFill>
                  <a:srgbClr val="CC6600"/>
                </a:solidFill>
                <a:latin typeface="Tahoma"/>
                <a:ea typeface="Tahoma"/>
                <a:cs typeface="Tahoma"/>
                <a:sym typeface="Tahoma"/>
              </a:rPr>
              <a:t>dựa trên cac hê sinh thai va cac chu trinh vôn co, vân hanh  phu hợp với  chung, tuân thu  cac quy tăc cua  chung va duy tri  chung</a:t>
            </a:r>
            <a:endParaRPr/>
          </a:p>
        </p:txBody>
      </p:sp>
      <p:sp>
        <p:nvSpPr>
          <p:cNvPr id="206" name="Google Shape;206;p13"/>
          <p:cNvSpPr txBox="1"/>
          <p:nvPr/>
        </p:nvSpPr>
        <p:spPr>
          <a:xfrm>
            <a:off x="4716462" y="3027362"/>
            <a:ext cx="1644650" cy="2995612"/>
          </a:xfrm>
          <a:prstGeom prst="rect">
            <a:avLst/>
          </a:prstGeom>
          <a:noFill/>
          <a:ln>
            <a:noFill/>
          </a:ln>
        </p:spPr>
        <p:txBody>
          <a:bodyPr anchorCtr="0" anchor="t" bIns="0" lIns="0" spcFirstLastPara="1" rIns="0" wrap="square" tIns="15125">
            <a:spAutoFit/>
          </a:bodyPr>
          <a:lstStyle/>
          <a:p>
            <a:pPr indent="0" lvl="0" marL="84137" marR="0" rtl="0" algn="ctr">
              <a:lnSpc>
                <a:spcPct val="100000"/>
              </a:lnSpc>
              <a:spcBef>
                <a:spcPts val="0"/>
              </a:spcBef>
              <a:spcAft>
                <a:spcPts val="0"/>
              </a:spcAft>
              <a:buClr>
                <a:srgbClr val="CC6600"/>
              </a:buClr>
              <a:buSzPts val="1600"/>
              <a:buFont typeface="Tahoma"/>
              <a:buNone/>
            </a:pPr>
            <a:r>
              <a:rPr b="1" i="0" lang="en-US" sz="1600" u="none">
                <a:solidFill>
                  <a:srgbClr val="CC6600"/>
                </a:solidFill>
                <a:latin typeface="Tahoma"/>
                <a:ea typeface="Tahoma"/>
                <a:cs typeface="Tahoma"/>
                <a:sym typeface="Tahoma"/>
              </a:rPr>
              <a:t>Công bằng</a:t>
            </a:r>
            <a:endParaRPr/>
          </a:p>
          <a:p>
            <a:pPr indent="0" lvl="0" marL="84137" marR="0" rtl="0" algn="ctr">
              <a:lnSpc>
                <a:spcPct val="100000"/>
              </a:lnSpc>
              <a:spcBef>
                <a:spcPts val="100"/>
              </a:spcBef>
              <a:spcAft>
                <a:spcPts val="0"/>
              </a:spcAft>
              <a:buClr>
                <a:srgbClr val="000000"/>
              </a:buClr>
              <a:buSzPts val="1600"/>
              <a:buFont typeface="Arial"/>
              <a:buNone/>
            </a:pPr>
            <a:r>
              <a:t/>
            </a:r>
            <a:endParaRPr b="0" i="0" sz="1600" u="none">
              <a:solidFill>
                <a:srgbClr val="CC6600"/>
              </a:solidFill>
              <a:latin typeface="Tahoma"/>
              <a:ea typeface="Tahoma"/>
              <a:cs typeface="Tahoma"/>
              <a:sym typeface="Tahoma"/>
            </a:endParaRPr>
          </a:p>
          <a:p>
            <a:pPr indent="0" lvl="0" marL="84137" marR="0" rtl="0" algn="ctr">
              <a:lnSpc>
                <a:spcPct val="100000"/>
              </a:lnSpc>
              <a:spcBef>
                <a:spcPts val="100"/>
              </a:spcBef>
              <a:spcAft>
                <a:spcPts val="0"/>
              </a:spcAft>
              <a:buClr>
                <a:srgbClr val="CC6600"/>
              </a:buClr>
              <a:buSzPts val="1600"/>
              <a:buFont typeface="Tahoma"/>
              <a:buNone/>
            </a:pPr>
            <a:r>
              <a:rPr b="0" i="0" lang="en-US" sz="1600" u="none">
                <a:solidFill>
                  <a:srgbClr val="CC6600"/>
                </a:solidFill>
                <a:latin typeface="Tahoma"/>
                <a:ea typeface="Tahoma"/>
                <a:cs typeface="Tahoma"/>
                <a:sym typeface="Tahoma"/>
              </a:rPr>
              <a:t>xây dựng dựa trên cac môi  quan hê đam  bao sư công  băng đôi với môi  trường chung va  đam bao cơ hôi  sông cho moi sinh  vât</a:t>
            </a:r>
            <a:endParaRPr/>
          </a:p>
        </p:txBody>
      </p:sp>
      <p:sp>
        <p:nvSpPr>
          <p:cNvPr id="207" name="Google Shape;207;p13"/>
          <p:cNvSpPr txBox="1"/>
          <p:nvPr/>
        </p:nvSpPr>
        <p:spPr>
          <a:xfrm>
            <a:off x="6588125" y="3027362"/>
            <a:ext cx="1655762" cy="3241675"/>
          </a:xfrm>
          <a:prstGeom prst="rect">
            <a:avLst/>
          </a:prstGeom>
          <a:noFill/>
          <a:ln>
            <a:noFill/>
          </a:ln>
        </p:spPr>
        <p:txBody>
          <a:bodyPr anchorCtr="0" anchor="t" bIns="0" lIns="0" spcFirstLastPara="1" rIns="0" wrap="square" tIns="15125">
            <a:spAutoFit/>
          </a:bodyPr>
          <a:lstStyle/>
          <a:p>
            <a:pPr indent="0" lvl="0" marL="84137" marR="0" rtl="0" algn="ctr">
              <a:lnSpc>
                <a:spcPct val="100000"/>
              </a:lnSpc>
              <a:spcBef>
                <a:spcPts val="0"/>
              </a:spcBef>
              <a:spcAft>
                <a:spcPts val="0"/>
              </a:spcAft>
              <a:buClr>
                <a:srgbClr val="CC6600"/>
              </a:buClr>
              <a:buSzPts val="1600"/>
              <a:buFont typeface="Tahoma"/>
              <a:buNone/>
            </a:pPr>
            <a:r>
              <a:rPr b="1" i="0" lang="en-US" sz="1600" u="none">
                <a:solidFill>
                  <a:srgbClr val="CC6600"/>
                </a:solidFill>
                <a:latin typeface="Tahoma"/>
                <a:ea typeface="Tahoma"/>
                <a:cs typeface="Tahoma"/>
                <a:sym typeface="Tahoma"/>
              </a:rPr>
              <a:t>Quan tâm</a:t>
            </a:r>
            <a:endParaRPr/>
          </a:p>
          <a:p>
            <a:pPr indent="0" lvl="0" marL="84137" marR="0" rtl="0" algn="ctr">
              <a:lnSpc>
                <a:spcPct val="100000"/>
              </a:lnSpc>
              <a:spcBef>
                <a:spcPts val="100"/>
              </a:spcBef>
              <a:spcAft>
                <a:spcPts val="0"/>
              </a:spcAft>
              <a:buClr>
                <a:srgbClr val="000000"/>
              </a:buClr>
              <a:buSzPts val="1600"/>
              <a:buFont typeface="Arial"/>
              <a:buNone/>
            </a:pPr>
            <a:r>
              <a:t/>
            </a:r>
            <a:endParaRPr b="1" i="0" sz="1600" u="none">
              <a:solidFill>
                <a:srgbClr val="CC6600"/>
              </a:solidFill>
              <a:latin typeface="Tahoma"/>
              <a:ea typeface="Tahoma"/>
              <a:cs typeface="Tahoma"/>
              <a:sym typeface="Tahoma"/>
            </a:endParaRPr>
          </a:p>
          <a:p>
            <a:pPr indent="0" lvl="0" marL="84137" marR="0" rtl="0" algn="ctr">
              <a:lnSpc>
                <a:spcPct val="100000"/>
              </a:lnSpc>
              <a:spcBef>
                <a:spcPts val="100"/>
              </a:spcBef>
              <a:spcAft>
                <a:spcPts val="0"/>
              </a:spcAft>
              <a:buClr>
                <a:srgbClr val="CC6600"/>
              </a:buClr>
              <a:buSzPts val="1600"/>
              <a:buFont typeface="Tahoma"/>
              <a:buNone/>
            </a:pPr>
            <a:r>
              <a:rPr b="0" i="0" lang="en-US" sz="1600" u="none">
                <a:solidFill>
                  <a:srgbClr val="CC6600"/>
                </a:solidFill>
                <a:latin typeface="Tahoma"/>
                <a:ea typeface="Tahoma"/>
                <a:cs typeface="Tahoma"/>
                <a:sym typeface="Tahoma"/>
              </a:rPr>
              <a:t>được quản lý môt cách thận  trọng va co trach  nhiêm đê bao vê  sức khoe va phuc  lợi cua cac thê hê  hiên tai va tương lai  cũng như môi  trường.</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4"/>
          <p:cNvSpPr txBox="1"/>
          <p:nvPr/>
        </p:nvSpPr>
        <p:spPr>
          <a:xfrm>
            <a:off x="1743075" y="5545137"/>
            <a:ext cx="5681662" cy="595312"/>
          </a:xfrm>
          <a:prstGeom prst="rect">
            <a:avLst/>
          </a:prstGeom>
          <a:noFill/>
          <a:ln>
            <a:noFill/>
          </a:ln>
        </p:spPr>
        <p:txBody>
          <a:bodyPr anchorCtr="0" anchor="t" bIns="0" lIns="0" spcFirstLastPara="1" rIns="0" wrap="square" tIns="11750">
            <a:spAutoFit/>
          </a:bodyPr>
          <a:lstStyle/>
          <a:p>
            <a:pPr indent="0" lvl="0" marL="0" marR="0" rtl="0" algn="ctr">
              <a:lnSpc>
                <a:spcPct val="100000"/>
              </a:lnSpc>
              <a:spcBef>
                <a:spcPts val="0"/>
              </a:spcBef>
              <a:spcAft>
                <a:spcPts val="0"/>
              </a:spcAft>
              <a:buClr>
                <a:srgbClr val="161C48"/>
              </a:buClr>
              <a:buSzPts val="1200"/>
              <a:buFont typeface="Verdana"/>
              <a:buNone/>
            </a:pPr>
            <a:r>
              <a:rPr b="1" i="1" lang="en-US" sz="1200" u="none">
                <a:solidFill>
                  <a:srgbClr val="161C48"/>
                </a:solidFill>
                <a:latin typeface="Verdana"/>
                <a:ea typeface="Verdana"/>
                <a:cs typeface="Verdana"/>
                <a:sym typeface="Verdana"/>
              </a:rPr>
              <a:t>“Nông nghiêp h</a:t>
            </a:r>
            <a:r>
              <a:rPr b="1" i="1" lang="en-US" sz="1200" u="none">
                <a:solidFill>
                  <a:srgbClr val="161C48"/>
                </a:solidFill>
                <a:latin typeface="Carlito"/>
                <a:ea typeface="Carlito"/>
                <a:cs typeface="Carlito"/>
                <a:sym typeface="Carlito"/>
              </a:rPr>
              <a:t>ữ</a:t>
            </a:r>
            <a:r>
              <a:rPr b="1" i="1" lang="en-US" sz="1200" u="none">
                <a:solidFill>
                  <a:srgbClr val="161C48"/>
                </a:solidFill>
                <a:latin typeface="Verdana"/>
                <a:ea typeface="Verdana"/>
                <a:cs typeface="Verdana"/>
                <a:sym typeface="Verdana"/>
              </a:rPr>
              <a:t>u c</a:t>
            </a:r>
            <a:r>
              <a:rPr b="1" i="1" lang="en-US" sz="1200" u="none">
                <a:solidFill>
                  <a:srgbClr val="161C48"/>
                </a:solidFill>
                <a:latin typeface="Carlito"/>
                <a:ea typeface="Carlito"/>
                <a:cs typeface="Carlito"/>
                <a:sym typeface="Carlito"/>
              </a:rPr>
              <a:t>ơ </a:t>
            </a:r>
            <a:r>
              <a:rPr b="1" i="1" lang="en-US" sz="1200" u="none">
                <a:solidFill>
                  <a:srgbClr val="161C48"/>
                </a:solidFill>
                <a:latin typeface="Verdana"/>
                <a:ea typeface="Verdana"/>
                <a:cs typeface="Verdana"/>
                <a:sym typeface="Verdana"/>
              </a:rPr>
              <a:t>trong thê ky 21 ( theo Reganold and Wachter, 2016)</a:t>
            </a:r>
            <a:endParaRPr b="1" i="0" sz="1200" u="none">
              <a:solidFill>
                <a:srgbClr val="000000"/>
              </a:solidFill>
              <a:latin typeface="Verdana"/>
              <a:ea typeface="Verdana"/>
              <a:cs typeface="Verdana"/>
              <a:sym typeface="Verdana"/>
            </a:endParaRPr>
          </a:p>
          <a:p>
            <a:pPr indent="0" lvl="0" marL="0" marR="0" rtl="0" algn="ctr">
              <a:lnSpc>
                <a:spcPct val="100000"/>
              </a:lnSpc>
              <a:spcBef>
                <a:spcPts val="0"/>
              </a:spcBef>
              <a:spcAft>
                <a:spcPts val="0"/>
              </a:spcAft>
              <a:buClr>
                <a:srgbClr val="161C48"/>
              </a:buClr>
              <a:buSzPts val="1200"/>
              <a:buFont typeface="Arial"/>
              <a:buNone/>
            </a:pPr>
            <a:r>
              <a:rPr b="1" i="1" lang="en-US" sz="1200" u="sng">
                <a:solidFill>
                  <a:srgbClr val="161C48"/>
                </a:solidFill>
                <a:latin typeface="Arial"/>
                <a:ea typeface="Arial"/>
                <a:cs typeface="Arial"/>
                <a:sym typeface="Arial"/>
                <a:hlinkClick r:id="rId3">
                  <a:extLst>
                    <a:ext uri="{A12FA001-AC4F-418D-AE19-62706E023703}">
                      <ahyp:hlinkClr val="tx"/>
                    </a:ext>
                  </a:extLst>
                </a:hlinkClick>
              </a:rPr>
              <a:t>http://www.nature.com/articles/nplants2015221</a:t>
            </a:r>
            <a:endParaRPr/>
          </a:p>
        </p:txBody>
      </p:sp>
      <p:sp>
        <p:nvSpPr>
          <p:cNvPr id="213" name="Google Shape;213;p14"/>
          <p:cNvSpPr txBox="1"/>
          <p:nvPr/>
        </p:nvSpPr>
        <p:spPr>
          <a:xfrm>
            <a:off x="1103312" y="1627187"/>
            <a:ext cx="6927850" cy="3762375"/>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14" name="Google Shape;214;p14"/>
          <p:cNvSpPr txBox="1"/>
          <p:nvPr>
            <p:ph type="title"/>
          </p:nvPr>
        </p:nvSpPr>
        <p:spPr>
          <a:xfrm>
            <a:off x="0" y="1071562"/>
            <a:ext cx="4381500" cy="446087"/>
          </a:xfrm>
          <a:prstGeom prst="rect">
            <a:avLst/>
          </a:prstGeom>
          <a:noFill/>
          <a:ln>
            <a:noFill/>
          </a:ln>
        </p:spPr>
        <p:txBody>
          <a:bodyPr anchorCtr="0" anchor="t" bIns="0" lIns="0" spcFirstLastPara="1" rIns="0" wrap="square" tIns="15125">
            <a:spAutoFit/>
          </a:bodyPr>
          <a:lstStyle/>
          <a:p>
            <a:pPr indent="0" lvl="0" marL="11112" rtl="0" algn="ctr">
              <a:lnSpc>
                <a:spcPct val="100000"/>
              </a:lnSpc>
              <a:spcBef>
                <a:spcPts val="0"/>
              </a:spcBef>
              <a:spcAft>
                <a:spcPts val="0"/>
              </a:spcAft>
              <a:buSzPts val="2800"/>
              <a:buNone/>
            </a:pPr>
            <a:r>
              <a:rPr b="0" i="0" lang="en-US" sz="2800" u="none">
                <a:solidFill>
                  <a:srgbClr val="CC6600"/>
                </a:solidFill>
                <a:latin typeface="Tahoma"/>
                <a:ea typeface="Tahoma"/>
                <a:cs typeface="Tahoma"/>
                <a:sym typeface="Tahoma"/>
              </a:rPr>
              <a:t>So sánh tính bền vững</a:t>
            </a:r>
            <a:endParaRPr/>
          </a:p>
        </p:txBody>
      </p:sp>
      <p:sp>
        <p:nvSpPr>
          <p:cNvPr id="215" name="Google Shape;215;p14"/>
          <p:cNvSpPr txBox="1"/>
          <p:nvPr/>
        </p:nvSpPr>
        <p:spPr>
          <a:xfrm>
            <a:off x="2773362" y="1674812"/>
            <a:ext cx="592137" cy="165100"/>
          </a:xfrm>
          <a:prstGeom prst="rect">
            <a:avLst/>
          </a:prstGeom>
          <a:solidFill>
            <a:srgbClr val="FFFFFF"/>
          </a:solidFill>
          <a:ln>
            <a:noFill/>
          </a:ln>
        </p:spPr>
        <p:txBody>
          <a:bodyPr anchorCtr="0" anchor="t" bIns="0" lIns="0" spcFirstLastPara="1" rIns="0" wrap="square" tIns="29125">
            <a:spAutoFit/>
          </a:bodyPr>
          <a:lstStyle/>
          <a:p>
            <a:pPr indent="0" lvl="0" marL="66675" marR="0" rtl="0" algn="l">
              <a:lnSpc>
                <a:spcPct val="100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Sản xuất</a:t>
            </a:r>
            <a:endParaRPr/>
          </a:p>
        </p:txBody>
      </p:sp>
      <p:sp>
        <p:nvSpPr>
          <p:cNvPr id="216" name="Google Shape;216;p14"/>
          <p:cNvSpPr txBox="1"/>
          <p:nvPr/>
        </p:nvSpPr>
        <p:spPr>
          <a:xfrm>
            <a:off x="3810000" y="1674812"/>
            <a:ext cx="692150" cy="165100"/>
          </a:xfrm>
          <a:prstGeom prst="rect">
            <a:avLst/>
          </a:prstGeom>
          <a:solidFill>
            <a:srgbClr val="FFFFFF"/>
          </a:solidFill>
          <a:ln>
            <a:noFill/>
          </a:ln>
        </p:spPr>
        <p:txBody>
          <a:bodyPr anchorCtr="0" anchor="t" bIns="0" lIns="0" spcFirstLastPara="1" rIns="0" wrap="square" tIns="29125">
            <a:spAutoFit/>
          </a:bodyPr>
          <a:lstStyle/>
          <a:p>
            <a:pPr indent="0" lvl="0" marL="66675" marR="0" rtl="0" algn="l">
              <a:lnSpc>
                <a:spcPct val="100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Môi trường</a:t>
            </a:r>
            <a:endParaRPr/>
          </a:p>
        </p:txBody>
      </p:sp>
      <p:sp>
        <p:nvSpPr>
          <p:cNvPr id="217" name="Google Shape;217;p14"/>
          <p:cNvSpPr txBox="1"/>
          <p:nvPr/>
        </p:nvSpPr>
        <p:spPr>
          <a:xfrm>
            <a:off x="4921250" y="1679575"/>
            <a:ext cx="692150" cy="165100"/>
          </a:xfrm>
          <a:prstGeom prst="rect">
            <a:avLst/>
          </a:prstGeom>
          <a:solidFill>
            <a:srgbClr val="FFFFFF"/>
          </a:solidFill>
          <a:ln>
            <a:noFill/>
          </a:ln>
        </p:spPr>
        <p:txBody>
          <a:bodyPr anchorCtr="0" anchor="t" bIns="0" lIns="0" spcFirstLastPara="1" rIns="0" wrap="square" tIns="29125">
            <a:spAutoFit/>
          </a:bodyPr>
          <a:lstStyle/>
          <a:p>
            <a:pPr indent="0" lvl="0" marL="66675" marR="0" rtl="0" algn="l">
              <a:lnSpc>
                <a:spcPct val="100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Kinh tê</a:t>
            </a:r>
            <a:endParaRPr/>
          </a:p>
        </p:txBody>
      </p:sp>
      <p:sp>
        <p:nvSpPr>
          <p:cNvPr id="218" name="Google Shape;218;p14"/>
          <p:cNvSpPr txBox="1"/>
          <p:nvPr/>
        </p:nvSpPr>
        <p:spPr>
          <a:xfrm>
            <a:off x="5907087" y="1679575"/>
            <a:ext cx="858837" cy="165100"/>
          </a:xfrm>
          <a:prstGeom prst="rect">
            <a:avLst/>
          </a:prstGeom>
          <a:solidFill>
            <a:srgbClr val="FFFFFF"/>
          </a:solidFill>
          <a:ln>
            <a:noFill/>
          </a:ln>
        </p:spPr>
        <p:txBody>
          <a:bodyPr anchorCtr="0" anchor="t" bIns="0" lIns="0" spcFirstLastPara="1" rIns="0" wrap="square" tIns="29125">
            <a:spAutoFit/>
          </a:bodyPr>
          <a:lstStyle/>
          <a:p>
            <a:pPr indent="0" lvl="0" marL="66675" marR="0" rtl="0" algn="l">
              <a:lnSpc>
                <a:spcPct val="100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Phúc lợi xa hội</a:t>
            </a:r>
            <a:endParaRPr/>
          </a:p>
        </p:txBody>
      </p:sp>
      <p:sp>
        <p:nvSpPr>
          <p:cNvPr id="219" name="Google Shape;219;p14"/>
          <p:cNvSpPr txBox="1"/>
          <p:nvPr/>
        </p:nvSpPr>
        <p:spPr>
          <a:xfrm>
            <a:off x="2143125" y="2035175"/>
            <a:ext cx="1555750" cy="165100"/>
          </a:xfrm>
          <a:prstGeom prst="rect">
            <a:avLst/>
          </a:prstGeom>
          <a:solidFill>
            <a:srgbClr val="FFFFFF"/>
          </a:solidFill>
          <a:ln>
            <a:noFill/>
          </a:ln>
        </p:spPr>
        <p:txBody>
          <a:bodyPr anchorCtr="0" anchor="t" bIns="0" lIns="0" spcFirstLastPara="1" rIns="0" wrap="square" tIns="29125">
            <a:spAutoFit/>
          </a:bodyPr>
          <a:lstStyle/>
          <a:p>
            <a:pPr indent="0" lvl="0" marL="65086" marR="0" rtl="0" algn="l">
              <a:lnSpc>
                <a:spcPct val="100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SẢN XUẤT THÔNG</a:t>
            </a:r>
            <a:endParaRPr/>
          </a:p>
        </p:txBody>
      </p:sp>
      <p:sp>
        <p:nvSpPr>
          <p:cNvPr id="220" name="Google Shape;220;p14"/>
          <p:cNvSpPr txBox="1"/>
          <p:nvPr/>
        </p:nvSpPr>
        <p:spPr>
          <a:xfrm>
            <a:off x="2198687" y="2187575"/>
            <a:ext cx="527050" cy="146050"/>
          </a:xfrm>
          <a:prstGeom prst="rect">
            <a:avLst/>
          </a:prstGeom>
          <a:noFill/>
          <a:ln>
            <a:noFill/>
          </a:ln>
        </p:spPr>
        <p:txBody>
          <a:bodyPr anchorCtr="0" anchor="t" bIns="0" lIns="0" spcFirstLastPara="1" rIns="0" wrap="square" tIns="10625">
            <a:spAutoFit/>
          </a:bodyPr>
          <a:lstStyle/>
          <a:p>
            <a:pPr indent="0" lvl="0" marL="11112" marR="0" rtl="0" algn="l">
              <a:lnSpc>
                <a:spcPct val="100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THƯỜNG</a:t>
            </a:r>
            <a:endParaRPr/>
          </a:p>
        </p:txBody>
      </p:sp>
      <p:sp>
        <p:nvSpPr>
          <p:cNvPr id="221" name="Google Shape;221;p14"/>
          <p:cNvSpPr txBox="1"/>
          <p:nvPr/>
        </p:nvSpPr>
        <p:spPr>
          <a:xfrm>
            <a:off x="5946775" y="2057400"/>
            <a:ext cx="1060450" cy="146050"/>
          </a:xfrm>
          <a:prstGeom prst="rect">
            <a:avLst/>
          </a:prstGeom>
          <a:noFill/>
          <a:ln>
            <a:noFill/>
          </a:ln>
        </p:spPr>
        <p:txBody>
          <a:bodyPr anchorCtr="0" anchor="t" bIns="0" lIns="0" spcFirstLastPara="1" rIns="0" wrap="square" tIns="10625">
            <a:spAutoFit/>
          </a:bodyPr>
          <a:lstStyle/>
          <a:p>
            <a:pPr indent="0" lvl="0" marL="11112" marR="0" rtl="0" algn="l">
              <a:lnSpc>
                <a:spcPct val="100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SẢN XUẤT HỮU CƠ</a:t>
            </a:r>
            <a:endParaRPr/>
          </a:p>
        </p:txBody>
      </p:sp>
      <p:sp>
        <p:nvSpPr>
          <p:cNvPr id="222" name="Google Shape;222;p14"/>
          <p:cNvSpPr txBox="1"/>
          <p:nvPr/>
        </p:nvSpPr>
        <p:spPr>
          <a:xfrm>
            <a:off x="2351087" y="2436812"/>
            <a:ext cx="506412" cy="146050"/>
          </a:xfrm>
          <a:prstGeom prst="rect">
            <a:avLst/>
          </a:prstGeom>
          <a:noFill/>
          <a:ln>
            <a:noFill/>
          </a:ln>
        </p:spPr>
        <p:txBody>
          <a:bodyPr anchorCtr="0" anchor="t" bIns="0" lIns="0" spcFirstLastPara="1" rIns="0" wrap="square" tIns="10625">
            <a:spAutoFit/>
          </a:bodyPr>
          <a:lstStyle/>
          <a:p>
            <a:pPr indent="0" lvl="0" marL="11112" marR="0" rtl="0" algn="l">
              <a:lnSpc>
                <a:spcPct val="100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Sản lượng</a:t>
            </a:r>
            <a:endParaRPr/>
          </a:p>
        </p:txBody>
      </p:sp>
      <p:sp>
        <p:nvSpPr>
          <p:cNvPr id="223" name="Google Shape;223;p14"/>
          <p:cNvSpPr txBox="1"/>
          <p:nvPr/>
        </p:nvSpPr>
        <p:spPr>
          <a:xfrm>
            <a:off x="5559425" y="2447925"/>
            <a:ext cx="671512" cy="165100"/>
          </a:xfrm>
          <a:prstGeom prst="rect">
            <a:avLst/>
          </a:prstGeom>
          <a:solidFill>
            <a:srgbClr val="FFFFFF"/>
          </a:solidFill>
          <a:ln>
            <a:noFill/>
          </a:ln>
        </p:spPr>
        <p:txBody>
          <a:bodyPr anchorCtr="0" anchor="t" bIns="0" lIns="0" spcFirstLastPara="1" rIns="0" wrap="square" tIns="29125">
            <a:spAutoFit/>
          </a:bodyPr>
          <a:lstStyle/>
          <a:p>
            <a:pPr indent="0" lvl="0" marL="58736" marR="0" rtl="0" algn="l">
              <a:lnSpc>
                <a:spcPct val="100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Sản lượng</a:t>
            </a:r>
            <a:endParaRPr/>
          </a:p>
        </p:txBody>
      </p:sp>
      <p:sp>
        <p:nvSpPr>
          <p:cNvPr id="224" name="Google Shape;224;p14"/>
          <p:cNvSpPr txBox="1"/>
          <p:nvPr/>
        </p:nvSpPr>
        <p:spPr>
          <a:xfrm>
            <a:off x="2989262" y="2349500"/>
            <a:ext cx="681037" cy="309562"/>
          </a:xfrm>
          <a:prstGeom prst="rect">
            <a:avLst/>
          </a:prstGeom>
          <a:solidFill>
            <a:srgbClr val="FFFFFF"/>
          </a:solidFill>
          <a:ln>
            <a:noFill/>
          </a:ln>
        </p:spPr>
        <p:txBody>
          <a:bodyPr anchorCtr="0" anchor="t" bIns="0" lIns="0" spcFirstLastPara="1" rIns="0" wrap="square" tIns="35850">
            <a:spAutoFit/>
          </a:bodyPr>
          <a:lstStyle/>
          <a:p>
            <a:pPr indent="0" lvl="0" marL="66675" marR="0" rtl="0" algn="l">
              <a:lnSpc>
                <a:spcPct val="125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Chất lượng  đất</a:t>
            </a:r>
            <a:endParaRPr/>
          </a:p>
        </p:txBody>
      </p:sp>
      <p:sp>
        <p:nvSpPr>
          <p:cNvPr id="225" name="Google Shape;225;p14"/>
          <p:cNvSpPr txBox="1"/>
          <p:nvPr/>
        </p:nvSpPr>
        <p:spPr>
          <a:xfrm>
            <a:off x="6573837" y="2328862"/>
            <a:ext cx="681037" cy="307975"/>
          </a:xfrm>
          <a:prstGeom prst="rect">
            <a:avLst/>
          </a:prstGeom>
          <a:solidFill>
            <a:srgbClr val="FFFFFF"/>
          </a:solidFill>
          <a:ln>
            <a:noFill/>
          </a:ln>
        </p:spPr>
        <p:txBody>
          <a:bodyPr anchorCtr="0" anchor="t" bIns="0" lIns="0" spcFirstLastPara="1" rIns="0" wrap="square" tIns="34175">
            <a:spAutoFit/>
          </a:bodyPr>
          <a:lstStyle/>
          <a:p>
            <a:pPr indent="0" lvl="0" marL="66675" marR="0" rtl="0" algn="l">
              <a:lnSpc>
                <a:spcPct val="125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Chất lượng  đất</a:t>
            </a:r>
            <a:endParaRPr/>
          </a:p>
        </p:txBody>
      </p:sp>
      <p:sp>
        <p:nvSpPr>
          <p:cNvPr id="226" name="Google Shape;226;p14"/>
          <p:cNvSpPr txBox="1"/>
          <p:nvPr/>
        </p:nvSpPr>
        <p:spPr>
          <a:xfrm>
            <a:off x="1225550" y="2636837"/>
            <a:ext cx="817562" cy="307975"/>
          </a:xfrm>
          <a:prstGeom prst="rect">
            <a:avLst/>
          </a:prstGeom>
          <a:solidFill>
            <a:srgbClr val="FFFFFF"/>
          </a:solidFill>
          <a:ln>
            <a:noFill/>
          </a:ln>
        </p:spPr>
        <p:txBody>
          <a:bodyPr anchorCtr="0" anchor="t" bIns="0" lIns="0" spcFirstLastPara="1" rIns="0" wrap="square" tIns="34175">
            <a:spAutoFit/>
          </a:bodyPr>
          <a:lstStyle/>
          <a:p>
            <a:pPr indent="11111" lvl="0" marL="200025" marR="0" rtl="0" algn="l">
              <a:lnSpc>
                <a:spcPct val="125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Chất lượng  dinh dưỡng</a:t>
            </a:r>
            <a:endParaRPr/>
          </a:p>
        </p:txBody>
      </p:sp>
      <p:sp>
        <p:nvSpPr>
          <p:cNvPr id="227" name="Google Shape;227;p14"/>
          <p:cNvSpPr txBox="1"/>
          <p:nvPr/>
        </p:nvSpPr>
        <p:spPr>
          <a:xfrm>
            <a:off x="4740275" y="2647950"/>
            <a:ext cx="819150" cy="279400"/>
          </a:xfrm>
          <a:prstGeom prst="rect">
            <a:avLst/>
          </a:prstGeom>
          <a:solidFill>
            <a:srgbClr val="FFFFFF"/>
          </a:solidFill>
          <a:ln>
            <a:noFill/>
          </a:ln>
        </p:spPr>
        <p:txBody>
          <a:bodyPr anchorCtr="0" anchor="t" bIns="0" lIns="0" spcFirstLastPara="1" rIns="0" wrap="square" tIns="6150">
            <a:spAutoFit/>
          </a:bodyPr>
          <a:lstStyle/>
          <a:p>
            <a:pPr indent="11111" lvl="0" marL="200025" marR="0" rtl="0" algn="l">
              <a:lnSpc>
                <a:spcPct val="125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Chất lượng  dinh dưỡng</a:t>
            </a:r>
            <a:endParaRPr/>
          </a:p>
        </p:txBody>
      </p:sp>
      <p:sp>
        <p:nvSpPr>
          <p:cNvPr id="228" name="Google Shape;228;p14"/>
          <p:cNvSpPr txBox="1"/>
          <p:nvPr/>
        </p:nvSpPr>
        <p:spPr>
          <a:xfrm>
            <a:off x="3765550" y="2735262"/>
            <a:ext cx="819150" cy="392112"/>
          </a:xfrm>
          <a:prstGeom prst="rect">
            <a:avLst/>
          </a:prstGeom>
          <a:solidFill>
            <a:srgbClr val="FFFFFF"/>
          </a:solidFill>
          <a:ln>
            <a:noFill/>
          </a:ln>
        </p:spPr>
        <p:txBody>
          <a:bodyPr anchorCtr="0" anchor="t" bIns="0" lIns="0" spcFirstLastPara="1" rIns="0" wrap="square" tIns="29125">
            <a:spAutoFit/>
          </a:bodyPr>
          <a:lstStyle/>
          <a:p>
            <a:pPr indent="0" lvl="0" marL="66675"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Giảm thiểu sư  dụng năng  lượng</a:t>
            </a:r>
            <a:endParaRPr/>
          </a:p>
        </p:txBody>
      </p:sp>
      <p:sp>
        <p:nvSpPr>
          <p:cNvPr id="229" name="Google Shape;229;p14"/>
          <p:cNvSpPr/>
          <p:nvPr/>
        </p:nvSpPr>
        <p:spPr>
          <a:xfrm>
            <a:off x="7300912" y="2744787"/>
            <a:ext cx="817562" cy="434975"/>
          </a:xfrm>
          <a:custGeom>
            <a:rect b="b" l="l" r="r" t="t"/>
            <a:pathLst>
              <a:path extrusionOk="0" h="494029" w="927100">
                <a:moveTo>
                  <a:pt x="926591" y="493775"/>
                </a:moveTo>
                <a:lnTo>
                  <a:pt x="0" y="493775"/>
                </a:lnTo>
                <a:lnTo>
                  <a:pt x="0" y="0"/>
                </a:lnTo>
                <a:lnTo>
                  <a:pt x="926591" y="0"/>
                </a:lnTo>
                <a:lnTo>
                  <a:pt x="926591" y="493775"/>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30" name="Google Shape;230;p14"/>
          <p:cNvSpPr txBox="1"/>
          <p:nvPr/>
        </p:nvSpPr>
        <p:spPr>
          <a:xfrm>
            <a:off x="7356475" y="2762250"/>
            <a:ext cx="636587" cy="374650"/>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Giảm thiểu sư  dụng năng  lượng</a:t>
            </a:r>
            <a:endParaRPr/>
          </a:p>
        </p:txBody>
      </p:sp>
      <p:sp>
        <p:nvSpPr>
          <p:cNvPr id="231" name="Google Shape;231;p14"/>
          <p:cNvSpPr/>
          <p:nvPr/>
        </p:nvSpPr>
        <p:spPr>
          <a:xfrm>
            <a:off x="749300" y="3251200"/>
            <a:ext cx="817562" cy="436562"/>
          </a:xfrm>
          <a:custGeom>
            <a:rect b="b" l="l" r="r" t="t"/>
            <a:pathLst>
              <a:path extrusionOk="0" h="495300" w="927100">
                <a:moveTo>
                  <a:pt x="926592" y="495300"/>
                </a:moveTo>
                <a:lnTo>
                  <a:pt x="0" y="495300"/>
                </a:lnTo>
                <a:lnTo>
                  <a:pt x="0" y="0"/>
                </a:lnTo>
                <a:lnTo>
                  <a:pt x="926592" y="0"/>
                </a:lnTo>
                <a:lnTo>
                  <a:pt x="926592" y="49530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32" name="Google Shape;232;p14"/>
          <p:cNvSpPr txBox="1"/>
          <p:nvPr/>
        </p:nvSpPr>
        <p:spPr>
          <a:xfrm>
            <a:off x="804862" y="3270250"/>
            <a:ext cx="654050" cy="374650"/>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Giảm thiểu dư  lượng thuốc  trư sâu</a:t>
            </a:r>
            <a:endParaRPr/>
          </a:p>
        </p:txBody>
      </p:sp>
      <p:sp>
        <p:nvSpPr>
          <p:cNvPr id="233" name="Google Shape;233;p14"/>
          <p:cNvSpPr/>
          <p:nvPr/>
        </p:nvSpPr>
        <p:spPr>
          <a:xfrm>
            <a:off x="4330700" y="3251200"/>
            <a:ext cx="819150" cy="436562"/>
          </a:xfrm>
          <a:custGeom>
            <a:rect b="b" l="l" r="r" t="t"/>
            <a:pathLst>
              <a:path extrusionOk="0" h="495300" w="927100">
                <a:moveTo>
                  <a:pt x="926592" y="495300"/>
                </a:moveTo>
                <a:lnTo>
                  <a:pt x="0" y="495300"/>
                </a:lnTo>
                <a:lnTo>
                  <a:pt x="0" y="0"/>
                </a:lnTo>
                <a:lnTo>
                  <a:pt x="926592" y="0"/>
                </a:lnTo>
                <a:lnTo>
                  <a:pt x="926592" y="495300"/>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34" name="Google Shape;234;p14"/>
          <p:cNvSpPr txBox="1"/>
          <p:nvPr/>
        </p:nvSpPr>
        <p:spPr>
          <a:xfrm>
            <a:off x="4330700" y="3251200"/>
            <a:ext cx="819150" cy="269875"/>
          </a:xfrm>
          <a:prstGeom prst="rect">
            <a:avLst/>
          </a:prstGeom>
          <a:solidFill>
            <a:srgbClr val="FFFFFF"/>
          </a:solidFill>
          <a:ln>
            <a:noFill/>
          </a:ln>
        </p:spPr>
        <p:txBody>
          <a:bodyPr anchorCtr="0" anchor="t" bIns="0" lIns="0" spcFirstLastPara="1" rIns="0" wrap="square" tIns="29675">
            <a:spAutoFit/>
          </a:bodyPr>
          <a:lstStyle/>
          <a:p>
            <a:pPr indent="-107950" lvl="0" marL="228600"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Giảm thiểu dư  lượng thuốc</a:t>
            </a:r>
            <a:endParaRPr/>
          </a:p>
        </p:txBody>
      </p:sp>
      <p:sp>
        <p:nvSpPr>
          <p:cNvPr id="235" name="Google Shape;235;p14"/>
          <p:cNvSpPr txBox="1"/>
          <p:nvPr/>
        </p:nvSpPr>
        <p:spPr>
          <a:xfrm>
            <a:off x="4768850" y="3536950"/>
            <a:ext cx="79375" cy="115887"/>
          </a:xfrm>
          <a:prstGeom prst="rect">
            <a:avLst/>
          </a:prstGeom>
          <a:noFill/>
          <a:ln>
            <a:noFill/>
          </a:ln>
        </p:spPr>
        <p:txBody>
          <a:bodyPr anchorCtr="0" anchor="t" bIns="0" lIns="0" spcFirstLastPara="1" rIns="0" wrap="square" tIns="0">
            <a:spAutoFit/>
          </a:bodyPr>
          <a:lstStyle/>
          <a:p>
            <a:pPr indent="0" lvl="0" marL="0" marR="0" rtl="0" algn="l">
              <a:lnSpc>
                <a:spcPct val="114285"/>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tr</a:t>
            </a:r>
            <a:endParaRPr/>
          </a:p>
        </p:txBody>
      </p:sp>
      <p:sp>
        <p:nvSpPr>
          <p:cNvPr id="236" name="Google Shape;236;p14"/>
          <p:cNvSpPr txBox="1"/>
          <p:nvPr/>
        </p:nvSpPr>
        <p:spPr>
          <a:xfrm>
            <a:off x="4837112" y="3514725"/>
            <a:ext cx="258762" cy="134937"/>
          </a:xfrm>
          <a:prstGeom prst="rect">
            <a:avLst/>
          </a:prstGeom>
          <a:noFill/>
          <a:ln>
            <a:noFill/>
          </a:ln>
        </p:spPr>
        <p:txBody>
          <a:bodyPr anchorCtr="0" anchor="t" bIns="0" lIns="0" spcFirstLastPara="1" rIns="0" wrap="square" tIns="12325">
            <a:spAutoFit/>
          </a:bodyPr>
          <a:lstStyle/>
          <a:p>
            <a:pPr indent="0" lvl="0" marL="11112" marR="0" rtl="0" algn="l">
              <a:lnSpc>
                <a:spcPct val="100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ư sâu</a:t>
            </a:r>
            <a:endParaRPr/>
          </a:p>
        </p:txBody>
      </p:sp>
      <p:sp>
        <p:nvSpPr>
          <p:cNvPr id="237" name="Google Shape;237;p14"/>
          <p:cNvSpPr/>
          <p:nvPr/>
        </p:nvSpPr>
        <p:spPr>
          <a:xfrm>
            <a:off x="4059237" y="3548062"/>
            <a:ext cx="819150" cy="314325"/>
          </a:xfrm>
          <a:custGeom>
            <a:rect b="b" l="l" r="r" t="t"/>
            <a:pathLst>
              <a:path extrusionOk="0" h="355600" w="927100">
                <a:moveTo>
                  <a:pt x="926591" y="355091"/>
                </a:moveTo>
                <a:lnTo>
                  <a:pt x="0" y="355091"/>
                </a:lnTo>
                <a:lnTo>
                  <a:pt x="0" y="0"/>
                </a:lnTo>
                <a:lnTo>
                  <a:pt x="926591" y="0"/>
                </a:lnTo>
                <a:lnTo>
                  <a:pt x="926591" y="355091"/>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38" name="Google Shape;238;p14"/>
          <p:cNvSpPr txBox="1"/>
          <p:nvPr/>
        </p:nvSpPr>
        <p:spPr>
          <a:xfrm>
            <a:off x="4116387" y="3567112"/>
            <a:ext cx="228600" cy="134937"/>
          </a:xfrm>
          <a:prstGeom prst="rect">
            <a:avLst/>
          </a:prstGeom>
          <a:noFill/>
          <a:ln>
            <a:noFill/>
          </a:ln>
        </p:spPr>
        <p:txBody>
          <a:bodyPr anchorCtr="0" anchor="t" bIns="0" lIns="0" spcFirstLastPara="1" rIns="0" wrap="square" tIns="12325">
            <a:spAutoFit/>
          </a:bodyPr>
          <a:lstStyle/>
          <a:p>
            <a:pPr indent="0" lvl="0" marL="11112" marR="0" rtl="0" algn="l">
              <a:lnSpc>
                <a:spcPct val="100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Đa d</a:t>
            </a:r>
            <a:endParaRPr/>
          </a:p>
        </p:txBody>
      </p:sp>
      <p:sp>
        <p:nvSpPr>
          <p:cNvPr id="239" name="Google Shape;239;p14"/>
          <p:cNvSpPr txBox="1"/>
          <p:nvPr/>
        </p:nvSpPr>
        <p:spPr>
          <a:xfrm>
            <a:off x="4330700" y="3548062"/>
            <a:ext cx="546100" cy="147637"/>
          </a:xfrm>
          <a:prstGeom prst="rect">
            <a:avLst/>
          </a:prstGeom>
          <a:solidFill>
            <a:srgbClr val="FFFFFF"/>
          </a:solidFill>
          <a:ln>
            <a:noFill/>
          </a:ln>
        </p:spPr>
        <p:txBody>
          <a:bodyPr anchorCtr="0" anchor="t" bIns="0" lIns="0" spcFirstLastPara="1" rIns="0" wrap="square" tIns="30800">
            <a:spAutoFit/>
          </a:bodyPr>
          <a:lstStyle/>
          <a:p>
            <a:pPr indent="0" lvl="0" marL="1587" marR="0" rtl="0" algn="l">
              <a:lnSpc>
                <a:spcPct val="114285"/>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ạng sinh</a:t>
            </a:r>
            <a:endParaRPr/>
          </a:p>
        </p:txBody>
      </p:sp>
      <p:sp>
        <p:nvSpPr>
          <p:cNvPr id="240" name="Google Shape;240;p14"/>
          <p:cNvSpPr txBox="1"/>
          <p:nvPr/>
        </p:nvSpPr>
        <p:spPr>
          <a:xfrm>
            <a:off x="4059237" y="3687762"/>
            <a:ext cx="819150" cy="136525"/>
          </a:xfrm>
          <a:prstGeom prst="rect">
            <a:avLst/>
          </a:prstGeom>
          <a:solidFill>
            <a:srgbClr val="FFFFFF"/>
          </a:solidFill>
          <a:ln>
            <a:noFill/>
          </a:ln>
        </p:spPr>
        <p:txBody>
          <a:bodyPr anchorCtr="0" anchor="t" bIns="0" lIns="0" spcFirstLastPara="1" rIns="0" wrap="square" tIns="13425">
            <a:spAutoFit/>
          </a:bodyPr>
          <a:lstStyle/>
          <a:p>
            <a:pPr indent="0" lvl="0" marL="66675" marR="0" rtl="0" algn="l">
              <a:lnSpc>
                <a:spcPct val="100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học</a:t>
            </a:r>
            <a:endParaRPr/>
          </a:p>
        </p:txBody>
      </p:sp>
      <p:sp>
        <p:nvSpPr>
          <p:cNvPr id="241" name="Google Shape;241;p14"/>
          <p:cNvSpPr/>
          <p:nvPr/>
        </p:nvSpPr>
        <p:spPr>
          <a:xfrm>
            <a:off x="7556500" y="3590925"/>
            <a:ext cx="817562" cy="312737"/>
          </a:xfrm>
          <a:custGeom>
            <a:rect b="b" l="l" r="r" t="t"/>
            <a:pathLst>
              <a:path extrusionOk="0" h="355600" w="927100">
                <a:moveTo>
                  <a:pt x="926592" y="355092"/>
                </a:moveTo>
                <a:lnTo>
                  <a:pt x="0" y="355092"/>
                </a:lnTo>
                <a:lnTo>
                  <a:pt x="0" y="0"/>
                </a:lnTo>
                <a:lnTo>
                  <a:pt x="926592" y="0"/>
                </a:lnTo>
                <a:lnTo>
                  <a:pt x="926592" y="355092"/>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42" name="Google Shape;242;p14"/>
          <p:cNvSpPr txBox="1"/>
          <p:nvPr/>
        </p:nvSpPr>
        <p:spPr>
          <a:xfrm>
            <a:off x="7612062" y="3608387"/>
            <a:ext cx="593725" cy="250825"/>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Đa dạng sinh  học</a:t>
            </a:r>
            <a:endParaRPr/>
          </a:p>
        </p:txBody>
      </p:sp>
      <p:sp>
        <p:nvSpPr>
          <p:cNvPr id="243" name="Google Shape;243;p14"/>
          <p:cNvSpPr/>
          <p:nvPr/>
        </p:nvSpPr>
        <p:spPr>
          <a:xfrm>
            <a:off x="931862" y="3987800"/>
            <a:ext cx="633412" cy="684212"/>
          </a:xfrm>
          <a:custGeom>
            <a:rect b="b" l="l" r="r" t="t"/>
            <a:pathLst>
              <a:path extrusionOk="0" h="775970" w="718185">
                <a:moveTo>
                  <a:pt x="717804" y="775716"/>
                </a:moveTo>
                <a:lnTo>
                  <a:pt x="0" y="775716"/>
                </a:lnTo>
                <a:lnTo>
                  <a:pt x="0" y="0"/>
                </a:lnTo>
                <a:lnTo>
                  <a:pt x="717804" y="0"/>
                </a:lnTo>
                <a:lnTo>
                  <a:pt x="717804" y="775716"/>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44" name="Google Shape;244;p14"/>
          <p:cNvSpPr txBox="1"/>
          <p:nvPr/>
        </p:nvSpPr>
        <p:spPr>
          <a:xfrm>
            <a:off x="987425" y="4006850"/>
            <a:ext cx="488950" cy="620712"/>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Giảm phơi  nhiễm  thuốc trư  sâu cho  người SX</a:t>
            </a:r>
            <a:endParaRPr/>
          </a:p>
        </p:txBody>
      </p:sp>
      <p:sp>
        <p:nvSpPr>
          <p:cNvPr id="245" name="Google Shape;245;p14"/>
          <p:cNvSpPr/>
          <p:nvPr/>
        </p:nvSpPr>
        <p:spPr>
          <a:xfrm>
            <a:off x="4491037" y="4040187"/>
            <a:ext cx="631825" cy="722312"/>
          </a:xfrm>
          <a:custGeom>
            <a:rect b="b" l="l" r="r" t="t"/>
            <a:pathLst>
              <a:path extrusionOk="0" h="817245" w="716279">
                <a:moveTo>
                  <a:pt x="716280" y="816863"/>
                </a:moveTo>
                <a:lnTo>
                  <a:pt x="0" y="816863"/>
                </a:lnTo>
                <a:lnTo>
                  <a:pt x="0" y="0"/>
                </a:lnTo>
                <a:lnTo>
                  <a:pt x="716280" y="0"/>
                </a:lnTo>
                <a:lnTo>
                  <a:pt x="716280" y="816863"/>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46" name="Google Shape;246;p14"/>
          <p:cNvSpPr txBox="1"/>
          <p:nvPr/>
        </p:nvSpPr>
        <p:spPr>
          <a:xfrm>
            <a:off x="4491037" y="4059237"/>
            <a:ext cx="985837" cy="620712"/>
          </a:xfrm>
          <a:prstGeom prst="rect">
            <a:avLst/>
          </a:prstGeom>
          <a:noFill/>
          <a:ln>
            <a:noFill/>
          </a:ln>
        </p:spPr>
        <p:txBody>
          <a:bodyPr anchorCtr="0" anchor="t" bIns="0" lIns="0" spcFirstLastPara="1" rIns="0" wrap="square" tIns="12325">
            <a:spAutoFit/>
          </a:bodyPr>
          <a:lstStyle/>
          <a:p>
            <a:pPr indent="0" lvl="0" marL="0" marR="0" rtl="0" algn="r">
              <a:lnSpc>
                <a:spcPct val="100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Giảm phơi</a:t>
            </a:r>
            <a:endParaRPr/>
          </a:p>
          <a:p>
            <a:pPr indent="0" lvl="0" marL="0" marR="0" rtl="0" algn="r">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nhiễm  thuốc trư  sâu cho  người SX</a:t>
            </a:r>
            <a:endParaRPr/>
          </a:p>
        </p:txBody>
      </p:sp>
      <p:sp>
        <p:nvSpPr>
          <p:cNvPr id="247" name="Google Shape;247;p14"/>
          <p:cNvSpPr/>
          <p:nvPr/>
        </p:nvSpPr>
        <p:spPr>
          <a:xfrm>
            <a:off x="7561262" y="4102100"/>
            <a:ext cx="817562" cy="314325"/>
          </a:xfrm>
          <a:custGeom>
            <a:rect b="b" l="l" r="r" t="t"/>
            <a:pathLst>
              <a:path extrusionOk="0" h="355600" w="927100">
                <a:moveTo>
                  <a:pt x="926592" y="355092"/>
                </a:moveTo>
                <a:lnTo>
                  <a:pt x="0" y="355092"/>
                </a:lnTo>
                <a:lnTo>
                  <a:pt x="0" y="0"/>
                </a:lnTo>
                <a:lnTo>
                  <a:pt x="926592" y="0"/>
                </a:lnTo>
                <a:lnTo>
                  <a:pt x="926592" y="355092"/>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48" name="Google Shape;248;p14"/>
          <p:cNvSpPr txBox="1"/>
          <p:nvPr/>
        </p:nvSpPr>
        <p:spPr>
          <a:xfrm>
            <a:off x="7616825" y="4121150"/>
            <a:ext cx="585787" cy="250825"/>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Giảm thiểu ô  nhiễm nước</a:t>
            </a:r>
            <a:endParaRPr/>
          </a:p>
        </p:txBody>
      </p:sp>
      <p:sp>
        <p:nvSpPr>
          <p:cNvPr id="249" name="Google Shape;249;p14"/>
          <p:cNvSpPr/>
          <p:nvPr/>
        </p:nvSpPr>
        <p:spPr>
          <a:xfrm>
            <a:off x="4006850" y="4117975"/>
            <a:ext cx="479425" cy="644525"/>
          </a:xfrm>
          <a:custGeom>
            <a:rect b="b" l="l" r="r" t="t"/>
            <a:pathLst>
              <a:path extrusionOk="0" h="730250" w="542925">
                <a:moveTo>
                  <a:pt x="542543" y="729995"/>
                </a:moveTo>
                <a:lnTo>
                  <a:pt x="0" y="729995"/>
                </a:lnTo>
                <a:lnTo>
                  <a:pt x="0" y="0"/>
                </a:lnTo>
                <a:lnTo>
                  <a:pt x="542543" y="0"/>
                </a:lnTo>
                <a:lnTo>
                  <a:pt x="542543" y="729995"/>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50" name="Google Shape;250;p14"/>
          <p:cNvSpPr txBox="1"/>
          <p:nvPr/>
        </p:nvSpPr>
        <p:spPr>
          <a:xfrm>
            <a:off x="4064000" y="4135437"/>
            <a:ext cx="317500" cy="498475"/>
          </a:xfrm>
          <a:prstGeom prst="rect">
            <a:avLst/>
          </a:prstGeom>
          <a:noFill/>
          <a:ln>
            <a:noFill/>
          </a:ln>
        </p:spPr>
        <p:txBody>
          <a:bodyPr anchorCtr="0" anchor="t" bIns="0" lIns="0" spcFirstLastPara="1" rIns="0" wrap="square" tIns="1175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Giảm  thiểu ô  nhiễm  nước</a:t>
            </a:r>
            <a:endParaRPr/>
          </a:p>
        </p:txBody>
      </p:sp>
      <p:sp>
        <p:nvSpPr>
          <p:cNvPr id="251" name="Google Shape;251;p14"/>
          <p:cNvSpPr/>
          <p:nvPr/>
        </p:nvSpPr>
        <p:spPr>
          <a:xfrm>
            <a:off x="3605212" y="4802187"/>
            <a:ext cx="804862" cy="211137"/>
          </a:xfrm>
          <a:custGeom>
            <a:rect b="b" l="l" r="r" t="t"/>
            <a:pathLst>
              <a:path extrusionOk="0" h="239395" w="911860">
                <a:moveTo>
                  <a:pt x="911352" y="239268"/>
                </a:moveTo>
                <a:lnTo>
                  <a:pt x="0" y="239268"/>
                </a:lnTo>
                <a:lnTo>
                  <a:pt x="0" y="0"/>
                </a:lnTo>
                <a:lnTo>
                  <a:pt x="911352" y="0"/>
                </a:lnTo>
                <a:lnTo>
                  <a:pt x="911352" y="239268"/>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52" name="Google Shape;252;p14"/>
          <p:cNvSpPr txBox="1"/>
          <p:nvPr/>
        </p:nvSpPr>
        <p:spPr>
          <a:xfrm>
            <a:off x="3660775" y="4819650"/>
            <a:ext cx="477837" cy="134937"/>
          </a:xfrm>
          <a:prstGeom prst="rect">
            <a:avLst/>
          </a:prstGeom>
          <a:noFill/>
          <a:ln>
            <a:noFill/>
          </a:ln>
        </p:spPr>
        <p:txBody>
          <a:bodyPr anchorCtr="0" anchor="t" bIns="0" lIns="0" spcFirstLastPara="1" rIns="0" wrap="square" tIns="12325">
            <a:spAutoFit/>
          </a:bodyPr>
          <a:lstStyle/>
          <a:p>
            <a:pPr indent="0" lvl="0" marL="11112" marR="0" rtl="0" algn="l">
              <a:lnSpc>
                <a:spcPct val="100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Lợi nhuận</a:t>
            </a:r>
            <a:endParaRPr/>
          </a:p>
        </p:txBody>
      </p:sp>
      <p:sp>
        <p:nvSpPr>
          <p:cNvPr id="253" name="Google Shape;253;p14"/>
          <p:cNvSpPr txBox="1"/>
          <p:nvPr/>
        </p:nvSpPr>
        <p:spPr>
          <a:xfrm>
            <a:off x="7153275" y="4783137"/>
            <a:ext cx="804862" cy="153987"/>
          </a:xfrm>
          <a:prstGeom prst="rect">
            <a:avLst/>
          </a:prstGeom>
          <a:solidFill>
            <a:srgbClr val="FFFFFF"/>
          </a:solidFill>
          <a:ln>
            <a:noFill/>
          </a:ln>
        </p:spPr>
        <p:txBody>
          <a:bodyPr anchorCtr="0" anchor="t" bIns="0" lIns="0" spcFirstLastPara="1" rIns="0" wrap="square" tIns="30800">
            <a:spAutoFit/>
          </a:bodyPr>
          <a:lstStyle/>
          <a:p>
            <a:pPr indent="0" lvl="0" marL="66675" marR="0" rtl="0" algn="l">
              <a:lnSpc>
                <a:spcPct val="100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Lợi nhuận</a:t>
            </a:r>
            <a:endParaRPr/>
          </a:p>
        </p:txBody>
      </p:sp>
      <p:sp>
        <p:nvSpPr>
          <p:cNvPr id="254" name="Google Shape;254;p14"/>
          <p:cNvSpPr/>
          <p:nvPr/>
        </p:nvSpPr>
        <p:spPr>
          <a:xfrm>
            <a:off x="1300162" y="4741862"/>
            <a:ext cx="633412" cy="314325"/>
          </a:xfrm>
          <a:custGeom>
            <a:rect b="b" l="l" r="r" t="t"/>
            <a:pathLst>
              <a:path extrusionOk="0" h="356870" w="718185">
                <a:moveTo>
                  <a:pt x="717804" y="356616"/>
                </a:moveTo>
                <a:lnTo>
                  <a:pt x="0" y="356616"/>
                </a:lnTo>
                <a:lnTo>
                  <a:pt x="0" y="0"/>
                </a:lnTo>
                <a:lnTo>
                  <a:pt x="717804" y="0"/>
                </a:lnTo>
                <a:lnTo>
                  <a:pt x="717804" y="356616"/>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55" name="Google Shape;255;p14"/>
          <p:cNvSpPr txBox="1"/>
          <p:nvPr/>
        </p:nvSpPr>
        <p:spPr>
          <a:xfrm>
            <a:off x="1300162" y="4759325"/>
            <a:ext cx="633412" cy="250825"/>
          </a:xfrm>
          <a:prstGeom prst="rect">
            <a:avLst/>
          </a:prstGeom>
          <a:noFill/>
          <a:ln>
            <a:noFill/>
          </a:ln>
        </p:spPr>
        <p:txBody>
          <a:bodyPr anchorCtr="0" anchor="t" bIns="0" lIns="0" spcFirstLastPara="1" rIns="0" wrap="square" tIns="11200">
            <a:spAutoFit/>
          </a:bodyPr>
          <a:lstStyle/>
          <a:p>
            <a:pPr indent="0" lvl="0" marL="66675"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Sư dụng  nhân công</a:t>
            </a:r>
            <a:endParaRPr/>
          </a:p>
        </p:txBody>
      </p:sp>
      <p:sp>
        <p:nvSpPr>
          <p:cNvPr id="256" name="Google Shape;256;p14"/>
          <p:cNvSpPr/>
          <p:nvPr/>
        </p:nvSpPr>
        <p:spPr>
          <a:xfrm>
            <a:off x="4845050" y="4732337"/>
            <a:ext cx="631825" cy="312737"/>
          </a:xfrm>
          <a:custGeom>
            <a:rect b="b" l="l" r="r" t="t"/>
            <a:pathLst>
              <a:path extrusionOk="0" h="355600" w="716279">
                <a:moveTo>
                  <a:pt x="716279" y="355092"/>
                </a:moveTo>
                <a:lnTo>
                  <a:pt x="0" y="355092"/>
                </a:lnTo>
                <a:lnTo>
                  <a:pt x="0" y="0"/>
                </a:lnTo>
                <a:lnTo>
                  <a:pt x="716279" y="0"/>
                </a:lnTo>
                <a:lnTo>
                  <a:pt x="716279" y="355092"/>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57" name="Google Shape;257;p14"/>
          <p:cNvSpPr txBox="1"/>
          <p:nvPr/>
        </p:nvSpPr>
        <p:spPr>
          <a:xfrm>
            <a:off x="4900612" y="4749800"/>
            <a:ext cx="473075" cy="252412"/>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Sư dụng  nhân công</a:t>
            </a:r>
            <a:endParaRPr/>
          </a:p>
        </p:txBody>
      </p:sp>
      <p:sp>
        <p:nvSpPr>
          <p:cNvPr id="258" name="Google Shape;258;p14"/>
          <p:cNvSpPr/>
          <p:nvPr/>
        </p:nvSpPr>
        <p:spPr>
          <a:xfrm>
            <a:off x="2141537" y="5114925"/>
            <a:ext cx="631825" cy="314325"/>
          </a:xfrm>
          <a:custGeom>
            <a:rect b="b" l="l" r="r" t="t"/>
            <a:pathLst>
              <a:path extrusionOk="0" h="355600" w="716280">
                <a:moveTo>
                  <a:pt x="716280" y="355091"/>
                </a:moveTo>
                <a:lnTo>
                  <a:pt x="0" y="355091"/>
                </a:lnTo>
                <a:lnTo>
                  <a:pt x="0" y="0"/>
                </a:lnTo>
                <a:lnTo>
                  <a:pt x="716280" y="0"/>
                </a:lnTo>
                <a:lnTo>
                  <a:pt x="716280" y="355091"/>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59" name="Google Shape;259;p14"/>
          <p:cNvSpPr txBox="1"/>
          <p:nvPr/>
        </p:nvSpPr>
        <p:spPr>
          <a:xfrm>
            <a:off x="2197100" y="5133975"/>
            <a:ext cx="396875" cy="250825"/>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Dịch vụ  sinh thái</a:t>
            </a:r>
            <a:endParaRPr/>
          </a:p>
        </p:txBody>
      </p:sp>
      <p:sp>
        <p:nvSpPr>
          <p:cNvPr id="260" name="Google Shape;260;p14"/>
          <p:cNvSpPr/>
          <p:nvPr/>
        </p:nvSpPr>
        <p:spPr>
          <a:xfrm>
            <a:off x="5573712" y="5114925"/>
            <a:ext cx="633412" cy="314325"/>
          </a:xfrm>
          <a:custGeom>
            <a:rect b="b" l="l" r="r" t="t"/>
            <a:pathLst>
              <a:path extrusionOk="0" h="355600" w="718184">
                <a:moveTo>
                  <a:pt x="717803" y="355091"/>
                </a:moveTo>
                <a:lnTo>
                  <a:pt x="0" y="355091"/>
                </a:lnTo>
                <a:lnTo>
                  <a:pt x="0" y="0"/>
                </a:lnTo>
                <a:lnTo>
                  <a:pt x="717803" y="0"/>
                </a:lnTo>
                <a:lnTo>
                  <a:pt x="717803" y="355091"/>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61" name="Google Shape;261;p14"/>
          <p:cNvSpPr txBox="1"/>
          <p:nvPr/>
        </p:nvSpPr>
        <p:spPr>
          <a:xfrm>
            <a:off x="5629275" y="5133975"/>
            <a:ext cx="398462" cy="250825"/>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Dịch vụ  sinh thái</a:t>
            </a:r>
            <a:endParaRPr/>
          </a:p>
        </p:txBody>
      </p:sp>
      <p:sp>
        <p:nvSpPr>
          <p:cNvPr id="262" name="Google Shape;262;p14"/>
          <p:cNvSpPr/>
          <p:nvPr/>
        </p:nvSpPr>
        <p:spPr>
          <a:xfrm>
            <a:off x="2921000" y="5114925"/>
            <a:ext cx="631825" cy="314325"/>
          </a:xfrm>
          <a:custGeom>
            <a:rect b="b" l="l" r="r" t="t"/>
            <a:pathLst>
              <a:path extrusionOk="0" h="355600" w="716279">
                <a:moveTo>
                  <a:pt x="716280" y="355091"/>
                </a:moveTo>
                <a:lnTo>
                  <a:pt x="0" y="355091"/>
                </a:lnTo>
                <a:lnTo>
                  <a:pt x="0" y="0"/>
                </a:lnTo>
                <a:lnTo>
                  <a:pt x="716280" y="0"/>
                </a:lnTo>
                <a:lnTo>
                  <a:pt x="716280" y="355091"/>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63" name="Google Shape;263;p14"/>
          <p:cNvSpPr txBox="1"/>
          <p:nvPr/>
        </p:nvSpPr>
        <p:spPr>
          <a:xfrm>
            <a:off x="2976562" y="5133975"/>
            <a:ext cx="404812" cy="250825"/>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Tổng chi  phí</a:t>
            </a:r>
            <a:endParaRPr/>
          </a:p>
        </p:txBody>
      </p:sp>
      <p:sp>
        <p:nvSpPr>
          <p:cNvPr id="264" name="Google Shape;264;p14"/>
          <p:cNvSpPr/>
          <p:nvPr/>
        </p:nvSpPr>
        <p:spPr>
          <a:xfrm>
            <a:off x="6332537" y="5092700"/>
            <a:ext cx="631825" cy="312737"/>
          </a:xfrm>
          <a:custGeom>
            <a:rect b="b" l="l" r="r" t="t"/>
            <a:pathLst>
              <a:path extrusionOk="0" h="355600" w="716279">
                <a:moveTo>
                  <a:pt x="716279" y="355092"/>
                </a:moveTo>
                <a:lnTo>
                  <a:pt x="0" y="355092"/>
                </a:lnTo>
                <a:lnTo>
                  <a:pt x="0" y="0"/>
                </a:lnTo>
                <a:lnTo>
                  <a:pt x="716279" y="0"/>
                </a:lnTo>
                <a:lnTo>
                  <a:pt x="716279" y="355092"/>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65" name="Google Shape;265;p14"/>
          <p:cNvSpPr txBox="1"/>
          <p:nvPr/>
        </p:nvSpPr>
        <p:spPr>
          <a:xfrm>
            <a:off x="6388100" y="5110162"/>
            <a:ext cx="404812" cy="252412"/>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000000"/>
              </a:buClr>
              <a:buSzPts val="700"/>
              <a:buFont typeface="Times New Roman"/>
              <a:buNone/>
            </a:pPr>
            <a:r>
              <a:rPr b="1" i="0" lang="en-US" sz="700" u="none">
                <a:solidFill>
                  <a:srgbClr val="000000"/>
                </a:solidFill>
                <a:latin typeface="Times New Roman"/>
                <a:ea typeface="Times New Roman"/>
                <a:cs typeface="Times New Roman"/>
                <a:sym typeface="Times New Roman"/>
              </a:rPr>
              <a:t>Tổng chi  phí</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15"/>
          <p:cNvSpPr txBox="1"/>
          <p:nvPr/>
        </p:nvSpPr>
        <p:spPr>
          <a:xfrm>
            <a:off x="468312" y="549275"/>
            <a:ext cx="1782762" cy="1781175"/>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271" name="Google Shape;271;p15"/>
          <p:cNvSpPr txBox="1"/>
          <p:nvPr>
            <p:ph type="title"/>
          </p:nvPr>
        </p:nvSpPr>
        <p:spPr>
          <a:xfrm>
            <a:off x="2700337" y="908050"/>
            <a:ext cx="6042025" cy="803275"/>
          </a:xfrm>
          <a:prstGeom prst="rect">
            <a:avLst/>
          </a:prstGeom>
          <a:noFill/>
          <a:ln>
            <a:noFill/>
          </a:ln>
        </p:spPr>
        <p:txBody>
          <a:bodyPr anchorCtr="0" anchor="t" bIns="0" lIns="0" spcFirstLastPara="1" rIns="0" wrap="square" tIns="11200">
            <a:spAutoFit/>
          </a:bodyPr>
          <a:lstStyle/>
          <a:p>
            <a:pPr indent="0" lvl="0" marL="11112" rtl="0" algn="ctr">
              <a:lnSpc>
                <a:spcPct val="101000"/>
              </a:lnSpc>
              <a:spcBef>
                <a:spcPts val="0"/>
              </a:spcBef>
              <a:spcAft>
                <a:spcPts val="0"/>
              </a:spcAft>
              <a:buSzPts val="2600"/>
              <a:buNone/>
            </a:pPr>
            <a:r>
              <a:rPr b="0" i="0" lang="en-US" sz="2600" u="none">
                <a:solidFill>
                  <a:srgbClr val="CC6600"/>
                </a:solidFill>
                <a:latin typeface="Tahoma"/>
                <a:ea typeface="Tahoma"/>
                <a:cs typeface="Tahoma"/>
                <a:sym typeface="Tahoma"/>
              </a:rPr>
              <a:t>Phần Hỏi đáp cho học viên – Nếu chúng ta còn thời gian </a:t>
            </a:r>
            <a:endParaRPr/>
          </a:p>
        </p:txBody>
      </p:sp>
      <p:pic>
        <p:nvPicPr>
          <p:cNvPr descr="C:\Users\Hp.T\Downloads\Genxanh\269659334_3545661342320299_5802174428039911449_n.jpg" id="272" name="Google Shape;272;p15"/>
          <p:cNvPicPr preferRelativeResize="0"/>
          <p:nvPr/>
        </p:nvPicPr>
        <p:blipFill rotWithShape="1">
          <a:blip r:embed="rId4">
            <a:alphaModFix/>
          </a:blip>
          <a:srcRect b="0" l="0" r="0" t="0"/>
          <a:stretch/>
        </p:blipFill>
        <p:spPr>
          <a:xfrm>
            <a:off x="2540000" y="2060575"/>
            <a:ext cx="6234112" cy="46767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6"/>
          <p:cNvSpPr txBox="1"/>
          <p:nvPr>
            <p:ph type="title"/>
          </p:nvPr>
        </p:nvSpPr>
        <p:spPr>
          <a:xfrm>
            <a:off x="457200" y="274637"/>
            <a:ext cx="8229600" cy="1143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200"/>
              <a:buNone/>
            </a:pPr>
            <a:r>
              <a:rPr b="1" i="0" lang="en-US" sz="3200" u="none">
                <a:solidFill>
                  <a:srgbClr val="A50021"/>
                </a:solidFill>
                <a:latin typeface="Tahoma"/>
                <a:ea typeface="Tahoma"/>
                <a:cs typeface="Tahoma"/>
                <a:sym typeface="Tahoma"/>
              </a:rPr>
              <a:t>NÔNG NGHIỆP HỮU CƠ LÀ GÌ?</a:t>
            </a:r>
            <a:endParaRPr/>
          </a:p>
        </p:txBody>
      </p:sp>
      <p:sp>
        <p:nvSpPr>
          <p:cNvPr id="278" name="Google Shape;278;p16"/>
          <p:cNvSpPr txBox="1"/>
          <p:nvPr>
            <p:ph idx="1" type="body"/>
          </p:nvPr>
        </p:nvSpPr>
        <p:spPr>
          <a:xfrm>
            <a:off x="149225" y="1052512"/>
            <a:ext cx="4779962" cy="5329237"/>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400"/>
              <a:buFont typeface="Times New Roman"/>
              <a:buNone/>
            </a:pPr>
            <a:r>
              <a:rPr b="0" i="1" lang="en-US" sz="2400" u="none" cap="none" strike="noStrike">
                <a:solidFill>
                  <a:srgbClr val="A50021"/>
                </a:solidFill>
                <a:latin typeface="Tahoma"/>
                <a:ea typeface="Tahoma"/>
                <a:cs typeface="Tahoma"/>
                <a:sym typeface="Tahoma"/>
              </a:rPr>
              <a:t>Không sử dụng đầu vào hóa học</a:t>
            </a:r>
            <a:endParaRPr/>
          </a:p>
          <a:p>
            <a:pPr indent="0" lvl="0" marL="0" marR="0" rtl="0" algn="just">
              <a:lnSpc>
                <a:spcPct val="100000"/>
              </a:lnSpc>
              <a:spcBef>
                <a:spcPts val="700"/>
              </a:spcBef>
              <a:spcAft>
                <a:spcPts val="0"/>
              </a:spcAft>
              <a:buClr>
                <a:srgbClr val="000000"/>
              </a:buClr>
              <a:buSzPts val="2400"/>
              <a:buFont typeface="Times New Roman"/>
              <a:buNone/>
            </a:pPr>
            <a:r>
              <a:rPr b="0" i="1" lang="en-US" sz="2400" u="none" cap="none" strike="noStrike">
                <a:solidFill>
                  <a:srgbClr val="A50021"/>
                </a:solidFill>
                <a:latin typeface="Tahoma"/>
                <a:ea typeface="Tahoma"/>
                <a:cs typeface="Tahoma"/>
                <a:sym typeface="Tahoma"/>
              </a:rPr>
              <a:t>Tự nhiên và tiến bộ khoa học</a:t>
            </a:r>
            <a:endParaRPr/>
          </a:p>
          <a:p>
            <a:pPr indent="0" lvl="0" marL="0" marR="0" rtl="0" algn="just">
              <a:lnSpc>
                <a:spcPct val="100000"/>
              </a:lnSpc>
              <a:spcBef>
                <a:spcPts val="700"/>
              </a:spcBef>
              <a:spcAft>
                <a:spcPts val="0"/>
              </a:spcAft>
              <a:buClr>
                <a:srgbClr val="000000"/>
              </a:buClr>
              <a:buSzPts val="2400"/>
              <a:buFont typeface="Times New Roman"/>
              <a:buNone/>
            </a:pPr>
            <a:r>
              <a:rPr b="0" i="1" lang="en-US" sz="2400" u="none" cap="none" strike="noStrike">
                <a:solidFill>
                  <a:srgbClr val="A50021"/>
                </a:solidFill>
                <a:latin typeface="Tahoma"/>
                <a:ea typeface="Tahoma"/>
                <a:cs typeface="Tahoma"/>
                <a:sym typeface="Tahoma"/>
              </a:rPr>
              <a:t>Win win win</a:t>
            </a:r>
            <a:endParaRPr/>
          </a:p>
          <a:p>
            <a:pPr indent="-188913" lvl="0" marL="341313" marR="0" rtl="0" algn="l">
              <a:spcBef>
                <a:spcPts val="788"/>
              </a:spcBef>
              <a:spcAft>
                <a:spcPts val="0"/>
              </a:spcAft>
              <a:buClr>
                <a:srgbClr val="000000"/>
              </a:buClr>
              <a:buSzPts val="2400"/>
              <a:buFont typeface="Times New Roman"/>
              <a:buNone/>
            </a:pPr>
            <a:r>
              <a:t/>
            </a:r>
            <a:endParaRPr b="0" i="1" sz="2400" u="none">
              <a:solidFill>
                <a:srgbClr val="A50021"/>
              </a:solidFill>
              <a:latin typeface="Tahoma"/>
              <a:ea typeface="Tahoma"/>
              <a:cs typeface="Tahoma"/>
              <a:sym typeface="Tahoma"/>
            </a:endParaRPr>
          </a:p>
        </p:txBody>
      </p:sp>
      <p:pic>
        <p:nvPicPr>
          <p:cNvPr descr="C:\Users\PAC\Desktop\TỌA ĐÀM SỐ 1\Ảnh diễn giả và logo\Ảnh vườn rau.jpg" id="279" name="Google Shape;279;p16"/>
          <p:cNvPicPr preferRelativeResize="0"/>
          <p:nvPr>
            <p:ph idx="2" type="body"/>
          </p:nvPr>
        </p:nvPicPr>
        <p:blipFill rotWithShape="1">
          <a:blip r:embed="rId3">
            <a:alphaModFix/>
          </a:blip>
          <a:srcRect b="0" l="0" r="0" t="0"/>
          <a:stretch/>
        </p:blipFill>
        <p:spPr>
          <a:xfrm>
            <a:off x="4808537" y="1052512"/>
            <a:ext cx="4186237" cy="2595562"/>
          </a:xfrm>
          <a:prstGeom prst="rect">
            <a:avLst/>
          </a:prstGeom>
          <a:noFill/>
          <a:ln>
            <a:noFill/>
          </a:ln>
        </p:spPr>
      </p:pic>
      <p:pic>
        <p:nvPicPr>
          <p:cNvPr descr="C:\Users\Hp.T\Downloads\Genxanh\268396538_3545076902378743_2792967926627381150_n.jpg" id="280" name="Google Shape;280;p16"/>
          <p:cNvPicPr preferRelativeResize="0"/>
          <p:nvPr/>
        </p:nvPicPr>
        <p:blipFill rotWithShape="1">
          <a:blip r:embed="rId4">
            <a:alphaModFix/>
          </a:blip>
          <a:srcRect b="0" l="0" r="0" t="0"/>
          <a:stretch/>
        </p:blipFill>
        <p:spPr>
          <a:xfrm>
            <a:off x="4710112" y="3679825"/>
            <a:ext cx="4284662" cy="3213100"/>
          </a:xfrm>
          <a:prstGeom prst="rect">
            <a:avLst/>
          </a:prstGeom>
          <a:noFill/>
          <a:ln>
            <a:noFill/>
          </a:ln>
        </p:spPr>
      </p:pic>
      <p:pic>
        <p:nvPicPr>
          <p:cNvPr descr="Có thể là hình ảnh về hoa và thiên nhiên" id="281" name="Google Shape;281;p16"/>
          <p:cNvPicPr preferRelativeResize="0"/>
          <p:nvPr/>
        </p:nvPicPr>
        <p:blipFill rotWithShape="1">
          <a:blip r:embed="rId5">
            <a:alphaModFix/>
          </a:blip>
          <a:srcRect b="0" l="0" r="0" t="0"/>
          <a:stretch/>
        </p:blipFill>
        <p:spPr>
          <a:xfrm>
            <a:off x="1071562" y="2389187"/>
            <a:ext cx="3376612" cy="450373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17"/>
          <p:cNvSpPr txBox="1"/>
          <p:nvPr>
            <p:ph type="title"/>
          </p:nvPr>
        </p:nvSpPr>
        <p:spPr>
          <a:xfrm>
            <a:off x="1979612" y="204787"/>
            <a:ext cx="4800600" cy="4572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4400"/>
              <a:buNone/>
            </a:pPr>
            <a:r>
              <a:rPr b="1" i="0" lang="en-US" sz="4400" u="none">
                <a:solidFill>
                  <a:srgbClr val="A50021"/>
                </a:solidFill>
                <a:latin typeface="Arial"/>
                <a:ea typeface="Arial"/>
                <a:cs typeface="Arial"/>
                <a:sym typeface="Arial"/>
              </a:rPr>
              <a:t>Canh tác hữu cơ</a:t>
            </a:r>
            <a:endParaRPr/>
          </a:p>
        </p:txBody>
      </p:sp>
      <p:pic>
        <p:nvPicPr>
          <p:cNvPr descr="http://agritech.tnau.ac.in/org_farm/INTRODUCTION.jpg" id="287" name="Google Shape;287;p17"/>
          <p:cNvPicPr preferRelativeResize="0"/>
          <p:nvPr/>
        </p:nvPicPr>
        <p:blipFill rotWithShape="1">
          <a:blip r:embed="rId3">
            <a:alphaModFix/>
          </a:blip>
          <a:srcRect b="0" l="0" r="0" t="0"/>
          <a:stretch/>
        </p:blipFill>
        <p:spPr>
          <a:xfrm>
            <a:off x="709613" y="1196975"/>
            <a:ext cx="7246937" cy="5513388"/>
          </a:xfrm>
          <a:prstGeom prst="rect">
            <a:avLst/>
          </a:prstGeom>
          <a:noFill/>
          <a:ln cap="sq" cmpd="sng" w="127000">
            <a:solidFill>
              <a:srgbClr val="000000"/>
            </a:solidFill>
            <a:prstDash val="solid"/>
            <a:miter lim="800000"/>
            <a:headEnd len="sm" w="sm" type="none"/>
            <a:tailEnd len="sm" w="sm" type="none"/>
          </a:ln>
          <a:effectLst>
            <a:outerShdw blurRad="57150" rotWithShape="0" algn="tl" dir="2700000" dist="50800">
              <a:srgbClr val="000000">
                <a:alpha val="40000"/>
              </a:srgbClr>
            </a:outerShdw>
          </a:effectLst>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28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18"/>
          <p:cNvSpPr txBox="1"/>
          <p:nvPr>
            <p:ph type="title"/>
          </p:nvPr>
        </p:nvSpPr>
        <p:spPr>
          <a:xfrm>
            <a:off x="107950" y="476250"/>
            <a:ext cx="8712200" cy="503237"/>
          </a:xfrm>
          <a:prstGeom prst="rect">
            <a:avLst/>
          </a:prstGeom>
          <a:solidFill>
            <a:srgbClr val="FFFFFF"/>
          </a:solid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3200"/>
              <a:buNone/>
            </a:pPr>
            <a:r>
              <a:rPr b="1" i="0" lang="en-US" sz="3200" u="none">
                <a:solidFill>
                  <a:srgbClr val="A50021"/>
                </a:solidFill>
                <a:latin typeface="Arial"/>
                <a:ea typeface="Arial"/>
                <a:cs typeface="Arial"/>
                <a:sym typeface="Arial"/>
              </a:rPr>
              <a:t>Nông Nghiệp hữu cơ - Cách hiểu đơn giản</a:t>
            </a:r>
            <a:endParaRPr/>
          </a:p>
        </p:txBody>
      </p:sp>
      <p:sp>
        <p:nvSpPr>
          <p:cNvPr id="293" name="Google Shape;293;p18"/>
          <p:cNvSpPr txBox="1"/>
          <p:nvPr/>
        </p:nvSpPr>
        <p:spPr>
          <a:xfrm>
            <a:off x="450850" y="1125537"/>
            <a:ext cx="4103687" cy="6370637"/>
          </a:xfrm>
          <a:prstGeom prst="rect">
            <a:avLst/>
          </a:prstGeom>
          <a:noFill/>
          <a:ln>
            <a:noFill/>
          </a:ln>
        </p:spPr>
        <p:txBody>
          <a:bodyPr anchorCtr="0" anchor="t" bIns="45700" lIns="91425" spcFirstLastPara="1" rIns="91425" wrap="square" tIns="45700">
            <a:spAutoFit/>
          </a:bodyPr>
          <a:lstStyle/>
          <a:p>
            <a:pPr indent="-187325" lvl="0" marL="187325" marR="0" rtl="0" algn="l">
              <a:lnSpc>
                <a:spcPct val="100000"/>
              </a:lnSpc>
              <a:spcBef>
                <a:spcPts val="0"/>
              </a:spcBef>
              <a:spcAft>
                <a:spcPts val="0"/>
              </a:spcAft>
              <a:buClr>
                <a:srgbClr val="FF0000"/>
              </a:buClr>
              <a:buSzPts val="3000"/>
              <a:buFont typeface="Arial"/>
              <a:buNone/>
            </a:pPr>
            <a:r>
              <a:rPr b="1" i="0" lang="en-US" sz="3000" u="sng">
                <a:solidFill>
                  <a:srgbClr val="FF0000"/>
                </a:solidFill>
                <a:latin typeface="Arial"/>
                <a:ea typeface="Arial"/>
                <a:cs typeface="Arial"/>
                <a:sym typeface="Arial"/>
              </a:rPr>
              <a:t>Không:</a:t>
            </a:r>
            <a:endParaRPr/>
          </a:p>
          <a:p>
            <a:pPr indent="-187325" lvl="0" marL="187325" marR="0" rtl="0" algn="l">
              <a:lnSpc>
                <a:spcPct val="100000"/>
              </a:lnSpc>
              <a:spcBef>
                <a:spcPts val="0"/>
              </a:spcBef>
              <a:spcAft>
                <a:spcPts val="0"/>
              </a:spcAft>
              <a:buClr>
                <a:srgbClr val="000000"/>
              </a:buClr>
              <a:buSzPts val="3000"/>
              <a:buFont typeface="Arial"/>
              <a:buNone/>
            </a:pPr>
            <a:r>
              <a:t/>
            </a:r>
            <a:endParaRPr b="1" i="0" sz="3000" u="none">
              <a:solidFill>
                <a:srgbClr val="FF0000"/>
              </a:solidFill>
              <a:latin typeface="Arial"/>
              <a:ea typeface="Arial"/>
              <a:cs typeface="Arial"/>
              <a:sym typeface="Arial"/>
            </a:endParaRPr>
          </a:p>
          <a:p>
            <a:pPr indent="-187325" lvl="0" marL="187325" marR="0" rtl="0" algn="l">
              <a:lnSpc>
                <a:spcPct val="100000"/>
              </a:lnSpc>
              <a:spcBef>
                <a:spcPts val="0"/>
              </a:spcBef>
              <a:spcAft>
                <a:spcPts val="0"/>
              </a:spcAft>
              <a:buClr>
                <a:srgbClr val="16165D"/>
              </a:buClr>
              <a:buSzPts val="2400"/>
              <a:buFont typeface="Noto Sans Symbols"/>
              <a:buChar char="❖"/>
            </a:pPr>
            <a:r>
              <a:rPr b="1" i="0" lang="en-US" sz="2400" u="none">
                <a:solidFill>
                  <a:srgbClr val="16165D"/>
                </a:solidFill>
                <a:latin typeface="Arial"/>
                <a:ea typeface="Arial"/>
                <a:cs typeface="Arial"/>
                <a:sym typeface="Arial"/>
              </a:rPr>
              <a:t>Phân bón hoá học </a:t>
            </a:r>
            <a:endParaRPr/>
          </a:p>
          <a:p>
            <a:pPr indent="-34925" lvl="0" marL="187325" marR="0" rtl="0" algn="l">
              <a:lnSpc>
                <a:spcPct val="100000"/>
              </a:lnSpc>
              <a:spcBef>
                <a:spcPts val="0"/>
              </a:spcBef>
              <a:spcAft>
                <a:spcPts val="0"/>
              </a:spcAft>
              <a:buClr>
                <a:srgbClr val="000000"/>
              </a:buClr>
              <a:buSzPts val="2400"/>
              <a:buFont typeface="Noto Sans Symbols"/>
              <a:buNone/>
            </a:pPr>
            <a:r>
              <a:t/>
            </a:r>
            <a:endParaRPr b="0" i="0" sz="2400" u="none">
              <a:solidFill>
                <a:srgbClr val="000000"/>
              </a:solidFill>
              <a:latin typeface="Arial"/>
              <a:ea typeface="Arial"/>
              <a:cs typeface="Arial"/>
              <a:sym typeface="Arial"/>
            </a:endParaRPr>
          </a:p>
          <a:p>
            <a:pPr indent="-187325" lvl="0" marL="187325" marR="0" rtl="0" algn="l">
              <a:lnSpc>
                <a:spcPct val="100000"/>
              </a:lnSpc>
              <a:spcBef>
                <a:spcPts val="0"/>
              </a:spcBef>
              <a:spcAft>
                <a:spcPts val="0"/>
              </a:spcAft>
              <a:buClr>
                <a:srgbClr val="00B050"/>
              </a:buClr>
              <a:buSzPts val="2400"/>
              <a:buFont typeface="Noto Sans Symbols"/>
              <a:buChar char="❖"/>
            </a:pPr>
            <a:r>
              <a:rPr b="1" i="0" lang="en-US" sz="2400" u="none">
                <a:solidFill>
                  <a:srgbClr val="00B050"/>
                </a:solidFill>
                <a:latin typeface="Arial"/>
                <a:ea typeface="Arial"/>
                <a:cs typeface="Arial"/>
                <a:sym typeface="Arial"/>
              </a:rPr>
              <a:t>Thuốc trừ cỏ, trừ sâu, trừ bệnh… có nguồn gốc hoá học</a:t>
            </a:r>
            <a:endParaRPr/>
          </a:p>
          <a:p>
            <a:pPr indent="-34925" lvl="0" marL="187325" marR="0" rtl="0" algn="l">
              <a:lnSpc>
                <a:spcPct val="100000"/>
              </a:lnSpc>
              <a:spcBef>
                <a:spcPts val="0"/>
              </a:spcBef>
              <a:spcAft>
                <a:spcPts val="0"/>
              </a:spcAft>
              <a:buClr>
                <a:srgbClr val="000000"/>
              </a:buClr>
              <a:buSzPts val="2400"/>
              <a:buFont typeface="Noto Sans Symbols"/>
              <a:buNone/>
            </a:pPr>
            <a:r>
              <a:t/>
            </a:r>
            <a:endParaRPr b="0" i="0" sz="2400" u="none">
              <a:solidFill>
                <a:srgbClr val="000000"/>
              </a:solidFill>
              <a:latin typeface="Arial"/>
              <a:ea typeface="Arial"/>
              <a:cs typeface="Arial"/>
              <a:sym typeface="Arial"/>
            </a:endParaRPr>
          </a:p>
          <a:p>
            <a:pPr indent="-187325" lvl="0" marL="187325" marR="0" rtl="0" algn="l">
              <a:lnSpc>
                <a:spcPct val="100000"/>
              </a:lnSpc>
              <a:spcBef>
                <a:spcPts val="0"/>
              </a:spcBef>
              <a:spcAft>
                <a:spcPts val="0"/>
              </a:spcAft>
              <a:buClr>
                <a:srgbClr val="7030A0"/>
              </a:buClr>
              <a:buSzPts val="2400"/>
              <a:buFont typeface="Noto Sans Symbols"/>
              <a:buChar char="❖"/>
            </a:pPr>
            <a:r>
              <a:rPr b="1" i="0" lang="en-US" sz="2400" u="none">
                <a:solidFill>
                  <a:srgbClr val="7030A0"/>
                </a:solidFill>
                <a:latin typeface="Arial"/>
                <a:ea typeface="Arial"/>
                <a:cs typeface="Arial"/>
                <a:sym typeface="Arial"/>
              </a:rPr>
              <a:t>Phân tươi (bao gồm cả phân người và phân gia súc, gia cầm)</a:t>
            </a:r>
            <a:endParaRPr/>
          </a:p>
          <a:p>
            <a:pPr indent="-187325" lvl="0" marL="187325" marR="0" rtl="0" algn="l">
              <a:lnSpc>
                <a:spcPct val="100000"/>
              </a:lnSpc>
              <a:spcBef>
                <a:spcPts val="0"/>
              </a:spcBef>
              <a:spcAft>
                <a:spcPts val="0"/>
              </a:spcAft>
              <a:buClr>
                <a:srgbClr val="000000"/>
              </a:buClr>
              <a:buSzPts val="2400"/>
              <a:buFont typeface="Arial"/>
              <a:buNone/>
            </a:pPr>
            <a:r>
              <a:t/>
            </a:r>
            <a:endParaRPr b="1" i="0" sz="2400" u="none">
              <a:solidFill>
                <a:srgbClr val="7030A0"/>
              </a:solidFill>
              <a:latin typeface="Arial"/>
              <a:ea typeface="Arial"/>
              <a:cs typeface="Arial"/>
              <a:sym typeface="Arial"/>
            </a:endParaRPr>
          </a:p>
          <a:p>
            <a:pPr indent="-187325" lvl="0" marL="187325" marR="0" rtl="0" algn="l">
              <a:lnSpc>
                <a:spcPct val="100000"/>
              </a:lnSpc>
              <a:spcBef>
                <a:spcPts val="0"/>
              </a:spcBef>
              <a:spcAft>
                <a:spcPts val="0"/>
              </a:spcAft>
              <a:buClr>
                <a:srgbClr val="FF0000"/>
              </a:buClr>
              <a:buSzPts val="3000"/>
              <a:buFont typeface="Arial"/>
              <a:buNone/>
            </a:pPr>
            <a:r>
              <a:rPr b="1" i="0" lang="en-US" sz="3000" u="none">
                <a:solidFill>
                  <a:srgbClr val="FF0000"/>
                </a:solidFill>
                <a:latin typeface="Arial"/>
                <a:ea typeface="Arial"/>
                <a:cs typeface="Arial"/>
                <a:sym typeface="Arial"/>
              </a:rPr>
              <a:t>Có nắng, gió và vận động tự nhiên</a:t>
            </a:r>
            <a:endParaRPr/>
          </a:p>
          <a:p>
            <a:pPr indent="-34925" lvl="0" marL="187325" marR="0" rtl="0" algn="l">
              <a:lnSpc>
                <a:spcPct val="100000"/>
              </a:lnSpc>
              <a:spcBef>
                <a:spcPts val="0"/>
              </a:spcBef>
              <a:spcAft>
                <a:spcPts val="0"/>
              </a:spcAft>
              <a:buClr>
                <a:srgbClr val="000000"/>
              </a:buClr>
              <a:buSzPts val="2400"/>
              <a:buFont typeface="Noto Sans Symbols"/>
              <a:buNone/>
            </a:pPr>
            <a:r>
              <a:t/>
            </a:r>
            <a:endParaRPr b="0" i="0" sz="2400" u="non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2400" u="none">
              <a:solidFill>
                <a:srgbClr val="000000"/>
              </a:solidFill>
              <a:latin typeface="Arial"/>
              <a:ea typeface="Arial"/>
              <a:cs typeface="Arial"/>
              <a:sym typeface="Arial"/>
            </a:endParaRPr>
          </a:p>
        </p:txBody>
      </p:sp>
      <p:pic>
        <p:nvPicPr>
          <p:cNvPr id="294" name="Google Shape;294;p18"/>
          <p:cNvPicPr preferRelativeResize="0"/>
          <p:nvPr/>
        </p:nvPicPr>
        <p:blipFill rotWithShape="1">
          <a:blip r:embed="rId3">
            <a:alphaModFix/>
          </a:blip>
          <a:srcRect b="0" l="0" r="0" t="0"/>
          <a:stretch/>
        </p:blipFill>
        <p:spPr>
          <a:xfrm>
            <a:off x="6732587" y="2420937"/>
            <a:ext cx="2128837" cy="1662112"/>
          </a:xfrm>
          <a:prstGeom prst="rect">
            <a:avLst/>
          </a:prstGeom>
          <a:noFill/>
          <a:ln>
            <a:noFill/>
          </a:ln>
        </p:spPr>
      </p:pic>
      <p:pic>
        <p:nvPicPr>
          <p:cNvPr id="295" name="Google Shape;295;p18"/>
          <p:cNvPicPr preferRelativeResize="0"/>
          <p:nvPr/>
        </p:nvPicPr>
        <p:blipFill rotWithShape="1">
          <a:blip r:embed="rId4">
            <a:alphaModFix/>
          </a:blip>
          <a:srcRect b="0" l="0" r="0" t="0"/>
          <a:stretch/>
        </p:blipFill>
        <p:spPr>
          <a:xfrm>
            <a:off x="5076825" y="4237037"/>
            <a:ext cx="2519362" cy="1928812"/>
          </a:xfrm>
          <a:prstGeom prst="rect">
            <a:avLst/>
          </a:prstGeom>
          <a:noFill/>
          <a:ln>
            <a:noFill/>
          </a:ln>
        </p:spPr>
      </p:pic>
      <p:grpSp>
        <p:nvGrpSpPr>
          <p:cNvPr id="296" name="Google Shape;296;p18"/>
          <p:cNvGrpSpPr/>
          <p:nvPr/>
        </p:nvGrpSpPr>
        <p:grpSpPr>
          <a:xfrm>
            <a:off x="4787900" y="1268412"/>
            <a:ext cx="2087562" cy="1655762"/>
            <a:chOff x="240" y="720"/>
            <a:chExt cx="1008" cy="1128"/>
          </a:xfrm>
        </p:grpSpPr>
        <p:pic>
          <p:nvPicPr>
            <p:cNvPr id="297" name="Google Shape;297;p18"/>
            <p:cNvPicPr preferRelativeResize="0"/>
            <p:nvPr/>
          </p:nvPicPr>
          <p:blipFill rotWithShape="1">
            <a:blip r:embed="rId5">
              <a:alphaModFix/>
            </a:blip>
            <a:srcRect b="0" l="0" r="0" t="0"/>
            <a:stretch/>
          </p:blipFill>
          <p:spPr>
            <a:xfrm>
              <a:off x="240" y="720"/>
              <a:ext cx="1008" cy="1128"/>
            </a:xfrm>
            <a:prstGeom prst="rect">
              <a:avLst/>
            </a:prstGeom>
            <a:noFill/>
            <a:ln>
              <a:noFill/>
            </a:ln>
          </p:spPr>
        </p:pic>
        <p:cxnSp>
          <p:nvCxnSpPr>
            <p:cNvPr id="298" name="Google Shape;298;p18"/>
            <p:cNvCxnSpPr/>
            <p:nvPr/>
          </p:nvCxnSpPr>
          <p:spPr>
            <a:xfrm>
              <a:off x="240" y="720"/>
              <a:ext cx="960" cy="1104"/>
            </a:xfrm>
            <a:prstGeom prst="straightConnector1">
              <a:avLst/>
            </a:prstGeom>
            <a:noFill/>
            <a:ln cap="flat" cmpd="sng" w="76200">
              <a:solidFill>
                <a:srgbClr val="FF0000"/>
              </a:solidFill>
              <a:prstDash val="solid"/>
              <a:miter lim="800000"/>
              <a:headEnd len="med" w="med" type="none"/>
              <a:tailEnd len="med" w="med" type="none"/>
            </a:ln>
          </p:spPr>
        </p:cxnSp>
        <p:cxnSp>
          <p:nvCxnSpPr>
            <p:cNvPr id="299" name="Google Shape;299;p18"/>
            <p:cNvCxnSpPr/>
            <p:nvPr/>
          </p:nvCxnSpPr>
          <p:spPr>
            <a:xfrm rot="5400000">
              <a:off x="192" y="768"/>
              <a:ext cx="1104" cy="1008"/>
            </a:xfrm>
            <a:prstGeom prst="straightConnector1">
              <a:avLst/>
            </a:prstGeom>
            <a:noFill/>
            <a:ln cap="flat" cmpd="sng" w="76200">
              <a:solidFill>
                <a:srgbClr val="FF0000"/>
              </a:solidFill>
              <a:prstDash val="solid"/>
              <a:miter lim="800000"/>
              <a:headEnd len="med" w="med" type="none"/>
              <a:tailEnd len="med" w="med" type="none"/>
            </a:ln>
          </p:spPr>
        </p:cxnSp>
      </p:grpSp>
      <p:cxnSp>
        <p:nvCxnSpPr>
          <p:cNvPr id="300" name="Google Shape;300;p18"/>
          <p:cNvCxnSpPr/>
          <p:nvPr/>
        </p:nvCxnSpPr>
        <p:spPr>
          <a:xfrm>
            <a:off x="6854825" y="3043237"/>
            <a:ext cx="1143000" cy="1066800"/>
          </a:xfrm>
          <a:prstGeom prst="straightConnector1">
            <a:avLst/>
          </a:prstGeom>
          <a:noFill/>
          <a:ln cap="flat" cmpd="sng" w="76200">
            <a:solidFill>
              <a:srgbClr val="FF0000"/>
            </a:solidFill>
            <a:prstDash val="solid"/>
            <a:miter lim="800000"/>
            <a:headEnd len="med" w="med" type="none"/>
            <a:tailEnd len="med" w="med" type="none"/>
          </a:ln>
        </p:spPr>
      </p:cxnSp>
      <p:cxnSp>
        <p:nvCxnSpPr>
          <p:cNvPr id="301" name="Google Shape;301;p18"/>
          <p:cNvCxnSpPr/>
          <p:nvPr/>
        </p:nvCxnSpPr>
        <p:spPr>
          <a:xfrm rot="5400000">
            <a:off x="6854825" y="2890837"/>
            <a:ext cx="1066800" cy="1371600"/>
          </a:xfrm>
          <a:prstGeom prst="straightConnector1">
            <a:avLst/>
          </a:prstGeom>
          <a:noFill/>
          <a:ln cap="flat" cmpd="sng" w="76200">
            <a:solidFill>
              <a:srgbClr val="FF0000"/>
            </a:solidFill>
            <a:prstDash val="solid"/>
            <a:miter lim="800000"/>
            <a:headEnd len="med" w="med" type="none"/>
            <a:tailEnd len="med" w="med" type="none"/>
          </a:ln>
        </p:spPr>
      </p:cxnSp>
      <p:cxnSp>
        <p:nvCxnSpPr>
          <p:cNvPr id="302" name="Google Shape;302;p18"/>
          <p:cNvCxnSpPr/>
          <p:nvPr/>
        </p:nvCxnSpPr>
        <p:spPr>
          <a:xfrm>
            <a:off x="5508625" y="4652962"/>
            <a:ext cx="1371600" cy="914400"/>
          </a:xfrm>
          <a:prstGeom prst="straightConnector1">
            <a:avLst/>
          </a:prstGeom>
          <a:noFill/>
          <a:ln cap="flat" cmpd="sng" w="76200">
            <a:solidFill>
              <a:srgbClr val="FF0000"/>
            </a:solidFill>
            <a:prstDash val="solid"/>
            <a:miter lim="800000"/>
            <a:headEnd len="med" w="med" type="none"/>
            <a:tailEnd len="med" w="med" type="none"/>
          </a:ln>
        </p:spPr>
      </p:cxnSp>
      <p:cxnSp>
        <p:nvCxnSpPr>
          <p:cNvPr id="303" name="Google Shape;303;p18"/>
          <p:cNvCxnSpPr/>
          <p:nvPr/>
        </p:nvCxnSpPr>
        <p:spPr>
          <a:xfrm rot="5400000">
            <a:off x="5737225" y="4424362"/>
            <a:ext cx="990600" cy="1295400"/>
          </a:xfrm>
          <a:prstGeom prst="straightConnector1">
            <a:avLst/>
          </a:prstGeom>
          <a:noFill/>
          <a:ln cap="flat" cmpd="sng" w="76200">
            <a:solidFill>
              <a:srgbClr val="FF0000"/>
            </a:solidFill>
            <a:prstDash val="solid"/>
            <a:miter lim="800000"/>
            <a:headEnd len="med" w="med" type="none"/>
            <a:tailEnd len="med" w="med" type="none"/>
          </a:ln>
        </p:spPr>
      </p:cxn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19"/>
          <p:cNvSpPr txBox="1"/>
          <p:nvPr>
            <p:ph type="title"/>
          </p:nvPr>
        </p:nvSpPr>
        <p:spPr>
          <a:xfrm>
            <a:off x="323850" y="609600"/>
            <a:ext cx="8569325" cy="515937"/>
          </a:xfrm>
          <a:prstGeom prst="rect">
            <a:avLst/>
          </a:prstGeom>
          <a:solidFill>
            <a:srgbClr val="FFFFFF"/>
          </a:solid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200"/>
              <a:buNone/>
            </a:pPr>
            <a:r>
              <a:rPr b="1" i="0" lang="en-US" sz="3200" u="none">
                <a:solidFill>
                  <a:srgbClr val="A50021"/>
                </a:solidFill>
                <a:latin typeface="Arial"/>
                <a:ea typeface="Arial"/>
                <a:cs typeface="Arial"/>
                <a:sym typeface="Arial"/>
              </a:rPr>
              <a:t>NN hữu cơ khuyến khích sử dụng…</a:t>
            </a:r>
            <a:endParaRPr/>
          </a:p>
        </p:txBody>
      </p:sp>
      <p:sp>
        <p:nvSpPr>
          <p:cNvPr id="309" name="Google Shape;309;p19"/>
          <p:cNvSpPr txBox="1"/>
          <p:nvPr/>
        </p:nvSpPr>
        <p:spPr>
          <a:xfrm>
            <a:off x="684212" y="2349500"/>
            <a:ext cx="7920037" cy="10795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A50021"/>
              </a:buClr>
              <a:buSzPts val="2800"/>
              <a:buFont typeface="Tahoma"/>
              <a:buNone/>
            </a:pPr>
            <a:r>
              <a:rPr b="0" i="0" lang="en-US" sz="2800" u="none">
                <a:solidFill>
                  <a:srgbClr val="A50021"/>
                </a:solidFill>
                <a:latin typeface="Tahoma"/>
                <a:ea typeface="Tahoma"/>
                <a:cs typeface="Tahoma"/>
                <a:sym typeface="Tahoma"/>
              </a:rPr>
              <a:t>Xen canh cây trồng             Sử dụng cây họ đậu</a:t>
            </a:r>
            <a:br>
              <a:rPr b="1" i="0" lang="en-US" sz="2800" u="none">
                <a:solidFill>
                  <a:srgbClr val="00B050"/>
                </a:solidFill>
                <a:latin typeface="Times New Roman"/>
                <a:ea typeface="Times New Roman"/>
                <a:cs typeface="Times New Roman"/>
                <a:sym typeface="Times New Roman"/>
              </a:rPr>
            </a:br>
            <a:endParaRPr/>
          </a:p>
        </p:txBody>
      </p:sp>
      <p:pic>
        <p:nvPicPr>
          <p:cNvPr descr="Canh_tac" id="310" name="Google Shape;310;p19"/>
          <p:cNvPicPr preferRelativeResize="0"/>
          <p:nvPr/>
        </p:nvPicPr>
        <p:blipFill rotWithShape="1">
          <a:blip r:embed="rId3">
            <a:alphaModFix/>
          </a:blip>
          <a:srcRect b="0" l="0" r="0" t="0"/>
          <a:stretch/>
        </p:blipFill>
        <p:spPr>
          <a:xfrm>
            <a:off x="755650" y="3573462"/>
            <a:ext cx="3048000" cy="2200275"/>
          </a:xfrm>
          <a:prstGeom prst="rect">
            <a:avLst/>
          </a:prstGeom>
          <a:noFill/>
          <a:ln>
            <a:noFill/>
          </a:ln>
        </p:spPr>
      </p:pic>
      <p:pic>
        <p:nvPicPr>
          <p:cNvPr descr="dau1" id="311" name="Google Shape;311;p19"/>
          <p:cNvPicPr preferRelativeResize="0"/>
          <p:nvPr/>
        </p:nvPicPr>
        <p:blipFill rotWithShape="1">
          <a:blip r:embed="rId4">
            <a:alphaModFix/>
          </a:blip>
          <a:srcRect b="0" l="0" r="0" t="0"/>
          <a:stretch/>
        </p:blipFill>
        <p:spPr>
          <a:xfrm>
            <a:off x="4859337" y="3213100"/>
            <a:ext cx="3524250" cy="27146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0"/>
          <p:cNvSpPr txBox="1"/>
          <p:nvPr>
            <p:ph type="title"/>
          </p:nvPr>
        </p:nvSpPr>
        <p:spPr>
          <a:xfrm>
            <a:off x="323850" y="609600"/>
            <a:ext cx="8210550" cy="381000"/>
          </a:xfrm>
          <a:prstGeom prst="rect">
            <a:avLst/>
          </a:prstGeom>
          <a:solidFill>
            <a:srgbClr val="FFFFFF"/>
          </a:solid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400"/>
              <a:buNone/>
            </a:pPr>
            <a:r>
              <a:rPr b="1" i="0" lang="en-US" sz="3400" u="none">
                <a:solidFill>
                  <a:srgbClr val="A50021"/>
                </a:solidFill>
                <a:latin typeface="Arial"/>
                <a:ea typeface="Arial"/>
                <a:cs typeface="Arial"/>
                <a:sym typeface="Arial"/>
              </a:rPr>
              <a:t>NN hữu cơ khuyến khích sử dụng…</a:t>
            </a:r>
            <a:endParaRPr/>
          </a:p>
        </p:txBody>
      </p:sp>
      <p:sp>
        <p:nvSpPr>
          <p:cNvPr id="317" name="Google Shape;317;p20"/>
          <p:cNvSpPr txBox="1"/>
          <p:nvPr/>
        </p:nvSpPr>
        <p:spPr>
          <a:xfrm>
            <a:off x="684212" y="2349500"/>
            <a:ext cx="7920037" cy="10795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A50021"/>
              </a:buClr>
              <a:buSzPts val="2800"/>
              <a:buFont typeface="Tahoma"/>
              <a:buNone/>
            </a:pPr>
            <a:r>
              <a:rPr b="0" i="0" lang="en-US" sz="2800" u="none">
                <a:solidFill>
                  <a:srgbClr val="A50021"/>
                </a:solidFill>
                <a:latin typeface="Tahoma"/>
                <a:ea typeface="Tahoma"/>
                <a:cs typeface="Tahoma"/>
                <a:sym typeface="Tahoma"/>
              </a:rPr>
              <a:t>Cây phân xanh                             Phân ủ</a:t>
            </a:r>
            <a:br>
              <a:rPr b="0" i="0" lang="en-US" sz="2800" u="none">
                <a:solidFill>
                  <a:srgbClr val="A50021"/>
                </a:solidFill>
                <a:latin typeface="Tahoma"/>
                <a:ea typeface="Tahoma"/>
                <a:cs typeface="Tahoma"/>
                <a:sym typeface="Tahoma"/>
              </a:rPr>
            </a:br>
            <a:endParaRPr/>
          </a:p>
        </p:txBody>
      </p:sp>
      <p:pic>
        <p:nvPicPr>
          <p:cNvPr descr="images" id="318" name="Google Shape;318;p20"/>
          <p:cNvPicPr preferRelativeResize="0"/>
          <p:nvPr/>
        </p:nvPicPr>
        <p:blipFill rotWithShape="1">
          <a:blip r:embed="rId3">
            <a:alphaModFix/>
          </a:blip>
          <a:srcRect b="0" l="0" r="0" t="0"/>
          <a:stretch/>
        </p:blipFill>
        <p:spPr>
          <a:xfrm>
            <a:off x="900112" y="3284537"/>
            <a:ext cx="3081337" cy="2298700"/>
          </a:xfrm>
          <a:prstGeom prst="rect">
            <a:avLst/>
          </a:prstGeom>
          <a:noFill/>
          <a:ln>
            <a:noFill/>
          </a:ln>
        </p:spPr>
      </p:pic>
      <p:pic>
        <p:nvPicPr>
          <p:cNvPr descr="hands_in_compost" id="319" name="Google Shape;319;p20"/>
          <p:cNvPicPr preferRelativeResize="0"/>
          <p:nvPr/>
        </p:nvPicPr>
        <p:blipFill rotWithShape="1">
          <a:blip r:embed="rId4">
            <a:alphaModFix/>
          </a:blip>
          <a:srcRect b="0" l="0" r="0" t="0"/>
          <a:stretch/>
        </p:blipFill>
        <p:spPr>
          <a:xfrm>
            <a:off x="5076825" y="3141662"/>
            <a:ext cx="3024187" cy="24193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21"/>
          <p:cNvSpPr txBox="1"/>
          <p:nvPr>
            <p:ph type="title"/>
          </p:nvPr>
        </p:nvSpPr>
        <p:spPr>
          <a:xfrm>
            <a:off x="323850" y="609600"/>
            <a:ext cx="8210550" cy="381000"/>
          </a:xfrm>
          <a:prstGeom prst="rect">
            <a:avLst/>
          </a:prstGeom>
          <a:solidFill>
            <a:srgbClr val="FFFFFF"/>
          </a:solid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400"/>
              <a:buNone/>
            </a:pPr>
            <a:r>
              <a:rPr b="1" i="0" lang="en-US" sz="3400" u="none">
                <a:solidFill>
                  <a:srgbClr val="A50021"/>
                </a:solidFill>
                <a:latin typeface="Arial"/>
                <a:ea typeface="Arial"/>
                <a:cs typeface="Arial"/>
                <a:sym typeface="Arial"/>
              </a:rPr>
              <a:t>NN hữu cơ khuyến khích sử dụng…</a:t>
            </a:r>
            <a:endParaRPr/>
          </a:p>
        </p:txBody>
      </p:sp>
      <p:sp>
        <p:nvSpPr>
          <p:cNvPr id="325" name="Google Shape;325;p21"/>
          <p:cNvSpPr txBox="1"/>
          <p:nvPr/>
        </p:nvSpPr>
        <p:spPr>
          <a:xfrm>
            <a:off x="684212" y="2349500"/>
            <a:ext cx="7920037" cy="10795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A50021"/>
              </a:buClr>
              <a:buSzPts val="2800"/>
              <a:buFont typeface="Tahoma"/>
              <a:buNone/>
            </a:pPr>
            <a:r>
              <a:rPr b="0" i="0" lang="en-US" sz="2800" u="none">
                <a:solidFill>
                  <a:srgbClr val="A50021"/>
                </a:solidFill>
                <a:latin typeface="Tahoma"/>
                <a:ea typeface="Tahoma"/>
                <a:cs typeface="Tahoma"/>
                <a:sym typeface="Tahoma"/>
              </a:rPr>
              <a:t>Cách chống xói mòn               Thuốc thảo mộc</a:t>
            </a:r>
            <a:br>
              <a:rPr b="1" i="0" lang="en-US" sz="2800" u="none">
                <a:solidFill>
                  <a:srgbClr val="00B050"/>
                </a:solidFill>
                <a:latin typeface="Times New Roman"/>
                <a:ea typeface="Times New Roman"/>
                <a:cs typeface="Times New Roman"/>
                <a:sym typeface="Times New Roman"/>
              </a:rPr>
            </a:br>
            <a:endParaRPr/>
          </a:p>
        </p:txBody>
      </p:sp>
      <p:pic>
        <p:nvPicPr>
          <p:cNvPr descr="DSC02135" id="326" name="Google Shape;326;p21"/>
          <p:cNvPicPr preferRelativeResize="0"/>
          <p:nvPr/>
        </p:nvPicPr>
        <p:blipFill rotWithShape="1">
          <a:blip r:embed="rId3">
            <a:alphaModFix/>
          </a:blip>
          <a:srcRect b="0" l="0" r="0" t="0"/>
          <a:stretch/>
        </p:blipFill>
        <p:spPr>
          <a:xfrm>
            <a:off x="4859337" y="3141662"/>
            <a:ext cx="4033837" cy="3017837"/>
          </a:xfrm>
          <a:prstGeom prst="rect">
            <a:avLst/>
          </a:prstGeom>
          <a:noFill/>
          <a:ln>
            <a:noFill/>
          </a:ln>
        </p:spPr>
      </p:pic>
      <p:pic>
        <p:nvPicPr>
          <p:cNvPr descr="h1-27" id="327" name="Google Shape;327;p21"/>
          <p:cNvPicPr preferRelativeResize="0"/>
          <p:nvPr/>
        </p:nvPicPr>
        <p:blipFill rotWithShape="1">
          <a:blip r:embed="rId4">
            <a:alphaModFix/>
          </a:blip>
          <a:srcRect b="0" l="0" r="0" t="0"/>
          <a:stretch/>
        </p:blipFill>
        <p:spPr>
          <a:xfrm>
            <a:off x="230187" y="3141662"/>
            <a:ext cx="4629150" cy="302418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2"/>
          <p:cNvSpPr txBox="1"/>
          <p:nvPr>
            <p:ph type="title"/>
          </p:nvPr>
        </p:nvSpPr>
        <p:spPr>
          <a:xfrm>
            <a:off x="107950" y="620712"/>
            <a:ext cx="8640762" cy="381000"/>
          </a:xfrm>
          <a:prstGeom prst="rect">
            <a:avLst/>
          </a:prstGeom>
          <a:solidFill>
            <a:srgbClr val="FFFFFF"/>
          </a:solid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2800"/>
              <a:buNone/>
            </a:pPr>
            <a:r>
              <a:rPr b="1" i="0" lang="en-US" sz="2800" u="none">
                <a:solidFill>
                  <a:srgbClr val="A50021"/>
                </a:solidFill>
                <a:latin typeface="Tahoma"/>
                <a:ea typeface="Tahoma"/>
                <a:cs typeface="Tahoma"/>
                <a:sym typeface="Tahoma"/>
              </a:rPr>
              <a:t>Tương đồng với canh tác truyền thống</a:t>
            </a:r>
            <a:endParaRPr/>
          </a:p>
        </p:txBody>
      </p:sp>
      <p:sp>
        <p:nvSpPr>
          <p:cNvPr id="333" name="Google Shape;333;p22"/>
          <p:cNvSpPr txBox="1"/>
          <p:nvPr/>
        </p:nvSpPr>
        <p:spPr>
          <a:xfrm>
            <a:off x="611187" y="1412875"/>
            <a:ext cx="7848600" cy="2016125"/>
          </a:xfrm>
          <a:prstGeom prst="rect">
            <a:avLst/>
          </a:prstGeom>
          <a:solidFill>
            <a:srgbClr val="FFFFFF"/>
          </a:solid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rgbClr val="000000"/>
              </a:buClr>
              <a:buSzPts val="2800"/>
              <a:buFont typeface="Noto Sans Symbols"/>
              <a:buChar char="▪"/>
            </a:pPr>
            <a:r>
              <a:rPr b="0" i="0" lang="en-US" sz="2800" u="none">
                <a:solidFill>
                  <a:srgbClr val="000000"/>
                </a:solidFill>
                <a:latin typeface="Tahoma"/>
                <a:ea typeface="Tahoma"/>
                <a:cs typeface="Tahoma"/>
                <a:sym typeface="Tahoma"/>
              </a:rPr>
              <a:t>Canh tác hữu cơ </a:t>
            </a:r>
            <a:r>
              <a:rPr b="1" i="0" lang="en-US" sz="2800" u="sng">
                <a:solidFill>
                  <a:srgbClr val="FF0000"/>
                </a:solidFill>
                <a:latin typeface="Tahoma"/>
                <a:ea typeface="Tahoma"/>
                <a:cs typeface="Tahoma"/>
                <a:sym typeface="Tahoma"/>
              </a:rPr>
              <a:t>chọn lọc </a:t>
            </a:r>
            <a:r>
              <a:rPr b="0" i="0" lang="en-US" sz="2800" u="none">
                <a:solidFill>
                  <a:srgbClr val="000000"/>
                </a:solidFill>
                <a:latin typeface="Tahoma"/>
                <a:ea typeface="Tahoma"/>
                <a:cs typeface="Tahoma"/>
                <a:sym typeface="Tahoma"/>
              </a:rPr>
              <a:t>những gì </a:t>
            </a:r>
            <a:r>
              <a:rPr b="0" i="0" lang="en-US" sz="2800" u="none">
                <a:solidFill>
                  <a:srgbClr val="A50021"/>
                </a:solidFill>
                <a:latin typeface="Tahoma"/>
                <a:ea typeface="Tahoma"/>
                <a:cs typeface="Tahoma"/>
                <a:sym typeface="Tahoma"/>
              </a:rPr>
              <a:t>tốt nhất </a:t>
            </a:r>
            <a:r>
              <a:rPr b="0" i="0" lang="en-US" sz="2800" u="none">
                <a:solidFill>
                  <a:srgbClr val="000000"/>
                </a:solidFill>
                <a:latin typeface="Tahoma"/>
                <a:ea typeface="Tahoma"/>
                <a:cs typeface="Tahoma"/>
                <a:sym typeface="Tahoma"/>
              </a:rPr>
              <a:t>của canh tác truyền thống và cải tạo chúng bằng việc áp dụng khoa học hiện đại.</a:t>
            </a:r>
            <a:endParaRPr/>
          </a:p>
          <a:p>
            <a:pPr indent="-457200" lvl="0" marL="457200" marR="0" rtl="0" algn="l">
              <a:lnSpc>
                <a:spcPct val="100000"/>
              </a:lnSpc>
              <a:spcBef>
                <a:spcPts val="1200"/>
              </a:spcBef>
              <a:spcAft>
                <a:spcPts val="0"/>
              </a:spcAft>
              <a:buClr>
                <a:srgbClr val="000000"/>
              </a:buClr>
              <a:buSzPts val="2800"/>
              <a:buFont typeface="Noto Sans Symbols"/>
              <a:buChar char="▪"/>
            </a:pPr>
            <a:r>
              <a:rPr b="0" i="0" lang="en-US" sz="2800" u="none">
                <a:solidFill>
                  <a:srgbClr val="000000"/>
                </a:solidFill>
                <a:latin typeface="Tahoma"/>
                <a:ea typeface="Tahoma"/>
                <a:cs typeface="Tahoma"/>
                <a:sym typeface="Tahoma"/>
              </a:rPr>
              <a:t>Nông dân hữu cơ không phó mặc trang trại cho thiên nhiên, nhưng sử dụng toàn bộ những kiến thức và sản phẩm có sẵn để</a:t>
            </a:r>
            <a:r>
              <a:rPr b="0" i="0" lang="en-US" sz="2800" u="sng">
                <a:solidFill>
                  <a:srgbClr val="000000"/>
                </a:solidFill>
                <a:latin typeface="Tahoma"/>
                <a:ea typeface="Tahoma"/>
                <a:cs typeface="Tahoma"/>
                <a:sym typeface="Tahoma"/>
              </a:rPr>
              <a:t> </a:t>
            </a:r>
            <a:r>
              <a:rPr b="1" i="0" lang="en-US" sz="2800" u="sng">
                <a:solidFill>
                  <a:srgbClr val="FF0000"/>
                </a:solidFill>
                <a:latin typeface="Tahoma"/>
                <a:ea typeface="Tahoma"/>
                <a:cs typeface="Tahoma"/>
                <a:sym typeface="Tahoma"/>
              </a:rPr>
              <a:t>làm việc với tự nhiên.</a:t>
            </a:r>
            <a:endParaRPr/>
          </a:p>
          <a:p>
            <a:pPr indent="0" lvl="0" marL="0" marR="0" rtl="0" algn="l">
              <a:lnSpc>
                <a:spcPct val="100000"/>
              </a:lnSpc>
              <a:spcBef>
                <a:spcPts val="0"/>
              </a:spcBef>
              <a:spcAft>
                <a:spcPts val="0"/>
              </a:spcAft>
              <a:buNone/>
            </a:pPr>
            <a:r>
              <a:t/>
            </a:r>
            <a:endParaRPr b="1" i="0" sz="2800" u="sng">
              <a:solidFill>
                <a:srgbClr val="FF0000"/>
              </a:solidFill>
              <a:latin typeface="Tahoma"/>
              <a:ea typeface="Tahoma"/>
              <a:cs typeface="Tahoma"/>
              <a:sym typeface="Tahoma"/>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23"/>
          <p:cNvSpPr txBox="1"/>
          <p:nvPr>
            <p:ph type="title"/>
          </p:nvPr>
        </p:nvSpPr>
        <p:spPr>
          <a:xfrm>
            <a:off x="611187" y="620712"/>
            <a:ext cx="7772400" cy="381000"/>
          </a:xfrm>
          <a:prstGeom prst="rect">
            <a:avLst/>
          </a:prstGeom>
          <a:solidFill>
            <a:srgbClr val="FFFFFF"/>
          </a:solid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2800"/>
              <a:buNone/>
            </a:pPr>
            <a:r>
              <a:rPr b="1" i="0" lang="en-US" sz="2800" u="none">
                <a:solidFill>
                  <a:srgbClr val="A50021"/>
                </a:solidFill>
                <a:latin typeface="Tahoma"/>
                <a:ea typeface="Tahoma"/>
                <a:cs typeface="Tahoma"/>
                <a:sym typeface="Tahoma"/>
              </a:rPr>
              <a:t>Tương đồng với canh tác truyền thống</a:t>
            </a:r>
            <a:endParaRPr/>
          </a:p>
        </p:txBody>
      </p:sp>
      <p:sp>
        <p:nvSpPr>
          <p:cNvPr id="339" name="Google Shape;339;p23"/>
          <p:cNvSpPr txBox="1"/>
          <p:nvPr/>
        </p:nvSpPr>
        <p:spPr>
          <a:xfrm>
            <a:off x="323850" y="1412875"/>
            <a:ext cx="8135937" cy="2016125"/>
          </a:xfrm>
          <a:prstGeom prst="rect">
            <a:avLst/>
          </a:prstGeom>
          <a:solidFill>
            <a:srgbClr val="FFFFFF"/>
          </a:solid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rgbClr val="000000"/>
              </a:buClr>
              <a:buSzPts val="2800"/>
              <a:buFont typeface="Noto Sans Symbols"/>
              <a:buChar char="▪"/>
            </a:pPr>
            <a:r>
              <a:rPr b="0" i="0" lang="en-US" sz="2800" u="none">
                <a:solidFill>
                  <a:srgbClr val="000000"/>
                </a:solidFill>
                <a:latin typeface="Tahoma"/>
                <a:ea typeface="Tahoma"/>
                <a:cs typeface="Tahoma"/>
                <a:sym typeface="Tahoma"/>
              </a:rPr>
              <a:t>Để trở thành nông dân hữu cơ thành công, người nông dân </a:t>
            </a:r>
            <a:r>
              <a:rPr b="1" i="0" lang="en-US" sz="2800" u="sng">
                <a:solidFill>
                  <a:srgbClr val="FF0000"/>
                </a:solidFill>
                <a:latin typeface="Tahoma"/>
                <a:ea typeface="Tahoma"/>
                <a:cs typeface="Tahoma"/>
                <a:sym typeface="Tahoma"/>
              </a:rPr>
              <a:t>không được</a:t>
            </a:r>
            <a:r>
              <a:rPr b="0" i="0" lang="en-US" sz="2800" u="sng">
                <a:solidFill>
                  <a:srgbClr val="FF0000"/>
                </a:solidFill>
                <a:latin typeface="Tahoma"/>
                <a:ea typeface="Tahoma"/>
                <a:cs typeface="Tahoma"/>
                <a:sym typeface="Tahoma"/>
              </a:rPr>
              <a:t> </a:t>
            </a:r>
            <a:r>
              <a:rPr b="0" i="0" lang="en-US" sz="2800" u="none">
                <a:solidFill>
                  <a:srgbClr val="000000"/>
                </a:solidFill>
                <a:latin typeface="Tahoma"/>
                <a:ea typeface="Tahoma"/>
                <a:cs typeface="Tahoma"/>
                <a:sym typeface="Tahoma"/>
              </a:rPr>
              <a:t>coi tất cả côn trùng đều là sâu, các loại thực vật ngòai cây trồng là cỏ và phun hoá chất để tiêu diệt chúng.</a:t>
            </a:r>
            <a:endParaRPr/>
          </a:p>
          <a:p>
            <a:pPr indent="-457200" lvl="0" marL="457200" marR="0" rtl="0" algn="l">
              <a:lnSpc>
                <a:spcPct val="100000"/>
              </a:lnSpc>
              <a:spcBef>
                <a:spcPts val="1200"/>
              </a:spcBef>
              <a:spcAft>
                <a:spcPts val="0"/>
              </a:spcAft>
              <a:buClr>
                <a:srgbClr val="000000"/>
              </a:buClr>
              <a:buSzPts val="2800"/>
              <a:buFont typeface="Noto Sans Symbols"/>
              <a:buChar char="▪"/>
            </a:pPr>
            <a:r>
              <a:rPr b="0" i="0" lang="en-US" sz="2800" u="none">
                <a:solidFill>
                  <a:srgbClr val="000000"/>
                </a:solidFill>
                <a:latin typeface="Tahoma"/>
                <a:ea typeface="Tahoma"/>
                <a:cs typeface="Tahoma"/>
                <a:sym typeface="Tahoma"/>
              </a:rPr>
              <a:t>Một nông dân hữu cơ thành công là phải tạo được sự </a:t>
            </a:r>
            <a:r>
              <a:rPr b="1" i="0" lang="en-US" sz="2800" u="sng">
                <a:solidFill>
                  <a:srgbClr val="FF0000"/>
                </a:solidFill>
                <a:latin typeface="Tahoma"/>
                <a:ea typeface="Tahoma"/>
                <a:cs typeface="Tahoma"/>
                <a:sym typeface="Tahoma"/>
              </a:rPr>
              <a:t>cân bằng</a:t>
            </a:r>
            <a:r>
              <a:rPr b="0" i="0" lang="en-US" sz="2800" u="none">
                <a:solidFill>
                  <a:srgbClr val="FF0000"/>
                </a:solidFill>
                <a:latin typeface="Tahoma"/>
                <a:ea typeface="Tahoma"/>
                <a:cs typeface="Tahoma"/>
                <a:sym typeface="Tahoma"/>
              </a:rPr>
              <a:t> </a:t>
            </a:r>
            <a:r>
              <a:rPr b="0" i="0" lang="en-US" sz="2800" u="none">
                <a:solidFill>
                  <a:srgbClr val="000000"/>
                </a:solidFill>
                <a:latin typeface="Tahoma"/>
                <a:ea typeface="Tahoma"/>
                <a:cs typeface="Tahoma"/>
                <a:sym typeface="Tahoma"/>
              </a:rPr>
              <a:t>giữa tự nhiên và canh tác, nơi mà các thực vật và động vật đều có thể sống và phát triển tốt cùng với “bạn bè” chúng</a:t>
            </a:r>
            <a:endParaRPr/>
          </a:p>
          <a:p>
            <a:pPr indent="-457200" lvl="0" marL="457200" marR="0" rtl="0" algn="l">
              <a:lnSpc>
                <a:spcPct val="100000"/>
              </a:lnSpc>
              <a:spcBef>
                <a:spcPts val="1200"/>
              </a:spcBef>
              <a:spcAft>
                <a:spcPts val="0"/>
              </a:spcAft>
              <a:buClr>
                <a:srgbClr val="000000"/>
              </a:buClr>
              <a:buSzPts val="2800"/>
              <a:buFont typeface="Noto Sans Symbols"/>
              <a:buChar char="▪"/>
            </a:pPr>
            <a:r>
              <a:rPr b="0" i="0" lang="en-US" sz="2800" u="none">
                <a:solidFill>
                  <a:srgbClr val="000000"/>
                </a:solidFill>
                <a:latin typeface="Tahoma"/>
                <a:ea typeface="Tahoma"/>
                <a:cs typeface="Tahoma"/>
                <a:sym typeface="Tahoma"/>
              </a:rPr>
              <a:t>Dưỡng đất chứ không phải dưỡng cây</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4"/>
          <p:cNvSpPr txBox="1"/>
          <p:nvPr>
            <p:ph type="title"/>
          </p:nvPr>
        </p:nvSpPr>
        <p:spPr>
          <a:xfrm>
            <a:off x="755650" y="2349500"/>
            <a:ext cx="7777162" cy="1308100"/>
          </a:xfrm>
          <a:prstGeom prst="rect">
            <a:avLst/>
          </a:prstGeom>
          <a:noFill/>
          <a:ln>
            <a:noFill/>
          </a:ln>
        </p:spPr>
        <p:txBody>
          <a:bodyPr anchorCtr="0" anchor="t" bIns="0" lIns="0" spcFirstLastPara="1" rIns="0" wrap="square" tIns="509300">
            <a:spAutoFit/>
          </a:bodyPr>
          <a:lstStyle/>
          <a:p>
            <a:pPr indent="0" lvl="0" marL="171450" rtl="0" algn="ctr">
              <a:lnSpc>
                <a:spcPct val="96875"/>
              </a:lnSpc>
              <a:spcBef>
                <a:spcPts val="0"/>
              </a:spcBef>
              <a:spcAft>
                <a:spcPts val="0"/>
              </a:spcAft>
              <a:buSzPts val="3200"/>
              <a:buNone/>
            </a:pPr>
            <a:r>
              <a:rPr b="0" i="0" lang="en-US" sz="3200" u="none">
                <a:solidFill>
                  <a:srgbClr val="CC6600"/>
                </a:solidFill>
                <a:latin typeface="Tahoma"/>
                <a:ea typeface="Tahoma"/>
                <a:cs typeface="Tahoma"/>
                <a:sym typeface="Tahoma"/>
              </a:rPr>
              <a:t>“Một hệ thống sản xuất giúp duy trì sức khỏe của  đất, hệ sinh thái và con người”</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p25"/>
          <p:cNvSpPr txBox="1"/>
          <p:nvPr/>
        </p:nvSpPr>
        <p:spPr>
          <a:xfrm>
            <a:off x="4383087" y="2132012"/>
            <a:ext cx="4186237" cy="3201987"/>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350" name="Google Shape;350;p25"/>
          <p:cNvSpPr txBox="1"/>
          <p:nvPr/>
        </p:nvSpPr>
        <p:spPr>
          <a:xfrm>
            <a:off x="579437" y="1376362"/>
            <a:ext cx="3833812" cy="4714875"/>
          </a:xfrm>
          <a:prstGeom prst="rect">
            <a:avLst/>
          </a:prstGeom>
          <a:noFill/>
          <a:ln>
            <a:noFill/>
          </a:ln>
        </p:spPr>
        <p:txBody>
          <a:bodyPr anchorCtr="0" anchor="t" bIns="0" lIns="0" spcFirstLastPara="1" rIns="0" wrap="square" tIns="14550">
            <a:spAutoFit/>
          </a:bodyPr>
          <a:lstStyle/>
          <a:p>
            <a:pPr indent="0" lvl="0" marL="73025" marR="0" rtl="0" algn="l">
              <a:lnSpc>
                <a:spcPct val="120000"/>
              </a:lnSpc>
              <a:spcBef>
                <a:spcPts val="0"/>
              </a:spcBef>
              <a:spcAft>
                <a:spcPts val="0"/>
              </a:spcAft>
              <a:buClr>
                <a:srgbClr val="CC6600"/>
              </a:buClr>
              <a:buSzPts val="2000"/>
              <a:buFont typeface="Tahoma"/>
              <a:buNone/>
            </a:pPr>
            <a:r>
              <a:rPr b="0" i="0" lang="en-US" sz="2000" u="none">
                <a:solidFill>
                  <a:srgbClr val="CC6600"/>
                </a:solidFill>
                <a:latin typeface="Tahoma"/>
                <a:ea typeface="Tahoma"/>
                <a:cs typeface="Tahoma"/>
                <a:sym typeface="Tahoma"/>
              </a:rPr>
              <a:t>Là một thê phức hợp bao gồm:</a:t>
            </a:r>
            <a:endParaRPr/>
          </a:p>
          <a:p>
            <a:pPr indent="-127000" lvl="0" marL="73025" marR="0" rtl="0" algn="l">
              <a:lnSpc>
                <a:spcPct val="120000"/>
              </a:lnSpc>
              <a:spcBef>
                <a:spcPts val="30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Khoáng chất</a:t>
            </a:r>
            <a:endParaRPr/>
          </a:p>
          <a:p>
            <a:pPr indent="0" lvl="0" marL="73025" marR="0" rtl="0" algn="l">
              <a:lnSpc>
                <a:spcPct val="120000"/>
              </a:lnSpc>
              <a:spcBef>
                <a:spcPts val="300"/>
              </a:spcBef>
              <a:spcAft>
                <a:spcPts val="0"/>
              </a:spcAft>
              <a:buClr>
                <a:srgbClr val="CC6600"/>
              </a:buClr>
              <a:buSzPts val="2000"/>
              <a:buFont typeface="Tahoma"/>
              <a:buNone/>
            </a:pPr>
            <a:r>
              <a:rPr b="0" i="0" lang="en-US" sz="2000" u="none">
                <a:solidFill>
                  <a:srgbClr val="CC6600"/>
                </a:solidFill>
                <a:latin typeface="Tahoma"/>
                <a:ea typeface="Tahoma"/>
                <a:cs typeface="Tahoma"/>
                <a:sym typeface="Tahoma"/>
              </a:rPr>
              <a:t>VD. silica, thạch anh, phốt phát, khoáng vi  lượng</a:t>
            </a:r>
            <a:endParaRPr/>
          </a:p>
          <a:p>
            <a:pPr indent="-127000" lvl="0" marL="73025" marR="0" rtl="0" algn="l">
              <a:lnSpc>
                <a:spcPct val="120000"/>
              </a:lnSpc>
              <a:spcBef>
                <a:spcPts val="30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”Xác” của các vật chất hữu cơ</a:t>
            </a:r>
            <a:endParaRPr/>
          </a:p>
          <a:p>
            <a:pPr indent="0" lvl="0" marL="73025" marR="0" rtl="0" algn="l">
              <a:lnSpc>
                <a:spcPct val="120000"/>
              </a:lnSpc>
              <a:spcBef>
                <a:spcPts val="0"/>
              </a:spcBef>
              <a:spcAft>
                <a:spcPts val="0"/>
              </a:spcAft>
              <a:buClr>
                <a:srgbClr val="CC6600"/>
              </a:buClr>
              <a:buSzPts val="2000"/>
              <a:buFont typeface="Tahoma"/>
              <a:buNone/>
            </a:pPr>
            <a:r>
              <a:rPr b="0" i="0" lang="en-US" sz="2000" u="none">
                <a:solidFill>
                  <a:srgbClr val="CC6600"/>
                </a:solidFill>
                <a:latin typeface="Tahoma"/>
                <a:ea typeface="Tahoma"/>
                <a:cs typeface="Tahoma"/>
                <a:sym typeface="Tahoma"/>
              </a:rPr>
              <a:t>Cây cối va sinh vật phân hủy</a:t>
            </a:r>
            <a:endParaRPr/>
          </a:p>
          <a:p>
            <a:pPr indent="-127000" lvl="0" marL="73025" marR="0" rtl="0" algn="l">
              <a:lnSpc>
                <a:spcPct val="120000"/>
              </a:lnSpc>
              <a:spcBef>
                <a:spcPts val="30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Các vật chất hữu cơ “sống”</a:t>
            </a:r>
            <a:endParaRPr/>
          </a:p>
          <a:p>
            <a:pPr indent="0" lvl="0" marL="73025" marR="0" rtl="0" algn="l">
              <a:lnSpc>
                <a:spcPct val="120000"/>
              </a:lnSpc>
              <a:spcBef>
                <a:spcPts val="300"/>
              </a:spcBef>
              <a:spcAft>
                <a:spcPts val="0"/>
              </a:spcAft>
              <a:buClr>
                <a:srgbClr val="CC6600"/>
              </a:buClr>
              <a:buSzPts val="2000"/>
              <a:buFont typeface="Tahoma"/>
              <a:buNone/>
            </a:pPr>
            <a:r>
              <a:rPr b="0" i="0" lang="en-US" sz="2000" u="none">
                <a:solidFill>
                  <a:srgbClr val="CC6600"/>
                </a:solidFill>
                <a:latin typeface="Tahoma"/>
                <a:ea typeface="Tahoma"/>
                <a:cs typeface="Tahoma"/>
                <a:sym typeface="Tahoma"/>
              </a:rPr>
              <a:t>Cây, động vật có xương sống, động vật không  xương sống, vi khuẩn, vi-rút v.v…</a:t>
            </a:r>
            <a:endParaRPr/>
          </a:p>
          <a:p>
            <a:pPr indent="-127000" lvl="0" marL="73025" marR="0" rtl="0" algn="l">
              <a:lnSpc>
                <a:spcPct val="120000"/>
              </a:lnSpc>
              <a:spcBef>
                <a:spcPts val="30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Nước</a:t>
            </a:r>
            <a:endParaRPr/>
          </a:p>
          <a:p>
            <a:pPr indent="-127000" lvl="0" marL="73025" marR="0" rtl="0" algn="l">
              <a:lnSpc>
                <a:spcPct val="120000"/>
              </a:lnSpc>
              <a:spcBef>
                <a:spcPts val="30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Không khi</a:t>
            </a:r>
            <a:endParaRPr/>
          </a:p>
        </p:txBody>
      </p:sp>
      <p:sp>
        <p:nvSpPr>
          <p:cNvPr id="351" name="Google Shape;351;p25"/>
          <p:cNvSpPr txBox="1"/>
          <p:nvPr>
            <p:ph type="title"/>
          </p:nvPr>
        </p:nvSpPr>
        <p:spPr>
          <a:xfrm>
            <a:off x="323850" y="476250"/>
            <a:ext cx="1016000" cy="504825"/>
          </a:xfrm>
          <a:prstGeom prst="rect">
            <a:avLst/>
          </a:prstGeom>
          <a:noFill/>
          <a:ln>
            <a:noFill/>
          </a:ln>
        </p:spPr>
        <p:txBody>
          <a:bodyPr anchorCtr="0" anchor="t" bIns="0" lIns="0" spcFirstLastPara="1" rIns="0" wrap="square" tIns="15125">
            <a:spAutoFit/>
          </a:bodyPr>
          <a:lstStyle/>
          <a:p>
            <a:pPr indent="0" lvl="0" marL="11112" rtl="0" algn="ctr">
              <a:lnSpc>
                <a:spcPct val="100000"/>
              </a:lnSpc>
              <a:spcBef>
                <a:spcPts val="0"/>
              </a:spcBef>
              <a:spcAft>
                <a:spcPts val="0"/>
              </a:spcAft>
              <a:buSzPts val="3100"/>
              <a:buNone/>
            </a:pPr>
            <a:r>
              <a:rPr b="0" i="0" lang="en-US" sz="3100" u="none">
                <a:solidFill>
                  <a:srgbClr val="CC6600"/>
                </a:solidFill>
                <a:latin typeface="Tahoma"/>
                <a:ea typeface="Tahoma"/>
                <a:cs typeface="Tahoma"/>
                <a:sym typeface="Tahoma"/>
              </a:rPr>
              <a:t>Đất…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26"/>
          <p:cNvSpPr txBox="1"/>
          <p:nvPr/>
        </p:nvSpPr>
        <p:spPr>
          <a:xfrm>
            <a:off x="2351087" y="933450"/>
            <a:ext cx="6657975" cy="4992687"/>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357" name="Google Shape;357;p26"/>
          <p:cNvSpPr txBox="1"/>
          <p:nvPr>
            <p:ph type="title"/>
          </p:nvPr>
        </p:nvSpPr>
        <p:spPr>
          <a:xfrm>
            <a:off x="633412" y="947737"/>
            <a:ext cx="1016000" cy="503237"/>
          </a:xfrm>
          <a:prstGeom prst="rect">
            <a:avLst/>
          </a:prstGeom>
          <a:noFill/>
          <a:ln>
            <a:noFill/>
          </a:ln>
        </p:spPr>
        <p:txBody>
          <a:bodyPr anchorCtr="0" anchor="t" bIns="0" lIns="0" spcFirstLastPara="1" rIns="0" wrap="square" tIns="15125">
            <a:spAutoFit/>
          </a:bodyPr>
          <a:lstStyle/>
          <a:p>
            <a:pPr indent="0" lvl="0" marL="11112" rtl="0" algn="ctr">
              <a:lnSpc>
                <a:spcPct val="100000"/>
              </a:lnSpc>
              <a:spcBef>
                <a:spcPts val="0"/>
              </a:spcBef>
              <a:spcAft>
                <a:spcPts val="0"/>
              </a:spcAft>
              <a:buSzPts val="3100"/>
              <a:buNone/>
            </a:pPr>
            <a:r>
              <a:rPr b="0" i="0" lang="en-US" sz="3100" u="none">
                <a:solidFill>
                  <a:srgbClr val="CC6600"/>
                </a:solidFill>
                <a:latin typeface="Tahoma"/>
                <a:ea typeface="Tahoma"/>
                <a:cs typeface="Tahoma"/>
                <a:sym typeface="Tahoma"/>
              </a:rPr>
              <a:t>Đất…</a:t>
            </a:r>
            <a:endParaRPr/>
          </a:p>
        </p:txBody>
      </p:sp>
      <p:sp>
        <p:nvSpPr>
          <p:cNvPr id="358" name="Google Shape;358;p26"/>
          <p:cNvSpPr txBox="1"/>
          <p:nvPr/>
        </p:nvSpPr>
        <p:spPr>
          <a:xfrm>
            <a:off x="762000" y="2811462"/>
            <a:ext cx="1433512" cy="989012"/>
          </a:xfrm>
          <a:prstGeom prst="rect">
            <a:avLst/>
          </a:prstGeom>
          <a:noFill/>
          <a:ln>
            <a:noFill/>
          </a:ln>
        </p:spPr>
        <p:txBody>
          <a:bodyPr anchorCtr="0" anchor="t" bIns="0" lIns="0" spcFirstLastPara="1" rIns="0" wrap="square" tIns="10625">
            <a:spAutoFit/>
          </a:bodyPr>
          <a:lstStyle/>
          <a:p>
            <a:pPr indent="284163" lvl="0" marL="14287" marR="0" rtl="0" algn="l">
              <a:lnSpc>
                <a:spcPct val="112000"/>
              </a:lnSpc>
              <a:spcBef>
                <a:spcPts val="0"/>
              </a:spcBef>
              <a:spcAft>
                <a:spcPts val="0"/>
              </a:spcAft>
              <a:buClr>
                <a:srgbClr val="CC6600"/>
              </a:buClr>
              <a:buSzPts val="1400"/>
              <a:buFont typeface="Tahoma"/>
              <a:buNone/>
            </a:pPr>
            <a:r>
              <a:rPr b="0" i="1" lang="en-US" sz="1400" u="none">
                <a:solidFill>
                  <a:srgbClr val="CC6600"/>
                </a:solidFill>
                <a:latin typeface="Tahoma"/>
                <a:ea typeface="Tahoma"/>
                <a:cs typeface="Tahoma"/>
                <a:sym typeface="Tahoma"/>
              </a:rPr>
              <a:t>Giyani,  Tỉnh Limpopo,</a:t>
            </a:r>
            <a:endParaRPr/>
          </a:p>
          <a:p>
            <a:pPr indent="284163" lvl="0" marL="14287" marR="0" rtl="0" algn="l">
              <a:lnSpc>
                <a:spcPct val="112000"/>
              </a:lnSpc>
              <a:spcBef>
                <a:spcPts val="0"/>
              </a:spcBef>
              <a:spcAft>
                <a:spcPts val="0"/>
              </a:spcAft>
              <a:buClr>
                <a:srgbClr val="CC6600"/>
              </a:buClr>
              <a:buSzPts val="1400"/>
              <a:buFont typeface="Tahoma"/>
              <a:buNone/>
            </a:pPr>
            <a:r>
              <a:rPr b="0" i="1" lang="en-US" sz="1400" u="none">
                <a:solidFill>
                  <a:srgbClr val="CC6600"/>
                </a:solidFill>
                <a:latin typeface="Tahoma"/>
                <a:ea typeface="Tahoma"/>
                <a:cs typeface="Tahoma"/>
                <a:sym typeface="Tahoma"/>
              </a:rPr>
              <a:t>Nam Phi  Tháng 11/2005</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27"/>
          <p:cNvSpPr txBox="1"/>
          <p:nvPr/>
        </p:nvSpPr>
        <p:spPr>
          <a:xfrm>
            <a:off x="868362" y="1795462"/>
            <a:ext cx="3208337" cy="2193925"/>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364" name="Google Shape;364;p27"/>
          <p:cNvSpPr txBox="1"/>
          <p:nvPr/>
        </p:nvSpPr>
        <p:spPr>
          <a:xfrm>
            <a:off x="4645025" y="2011362"/>
            <a:ext cx="3459162" cy="1212850"/>
          </a:xfrm>
          <a:prstGeom prst="rect">
            <a:avLst/>
          </a:prstGeom>
          <a:noFill/>
          <a:ln>
            <a:noFill/>
          </a:ln>
        </p:spPr>
        <p:txBody>
          <a:bodyPr anchorCtr="0" anchor="t" bIns="0" lIns="0" spcFirstLastPara="1" rIns="0" wrap="square" tIns="10625">
            <a:spAutoFit/>
          </a:bodyPr>
          <a:lstStyle/>
          <a:p>
            <a:pPr indent="-290512" lvl="0" marL="301625" marR="0" rtl="0" algn="l">
              <a:lnSpc>
                <a:spcPct val="101000"/>
              </a:lnSpc>
              <a:spcBef>
                <a:spcPts val="0"/>
              </a:spcBef>
              <a:spcAft>
                <a:spcPts val="0"/>
              </a:spcAft>
              <a:buClr>
                <a:srgbClr val="CC6600"/>
              </a:buClr>
              <a:buSzPts val="1700"/>
              <a:buFont typeface="Tahoma"/>
              <a:buChar char="•"/>
            </a:pPr>
            <a:r>
              <a:rPr b="1" i="0" lang="en-US" sz="1700" u="none">
                <a:solidFill>
                  <a:srgbClr val="CC6600"/>
                </a:solidFill>
                <a:latin typeface="Tahoma"/>
                <a:ea typeface="Tahoma"/>
                <a:cs typeface="Tahoma"/>
                <a:sym typeface="Tahoma"/>
              </a:rPr>
              <a:t>Sản lượng cao hơn trong các  điều kiên cực đoan</a:t>
            </a:r>
            <a:endParaRPr/>
          </a:p>
          <a:p>
            <a:pPr indent="-290512" lvl="0" marL="301625" marR="0" rtl="0" algn="l">
              <a:lnSpc>
                <a:spcPct val="104000"/>
              </a:lnSpc>
              <a:spcBef>
                <a:spcPts val="900"/>
              </a:spcBef>
              <a:spcAft>
                <a:spcPts val="0"/>
              </a:spcAft>
              <a:buClr>
                <a:srgbClr val="CC6600"/>
              </a:buClr>
              <a:buSzPts val="1700"/>
              <a:buFont typeface="Tahoma"/>
              <a:buChar char="•"/>
            </a:pPr>
            <a:r>
              <a:rPr b="1" i="0" lang="en-US" sz="1700" u="none">
                <a:solidFill>
                  <a:srgbClr val="CC6600"/>
                </a:solidFill>
                <a:latin typeface="Tahoma"/>
                <a:ea typeface="Tahoma"/>
                <a:cs typeface="Tahoma"/>
                <a:sym typeface="Tahoma"/>
              </a:rPr>
              <a:t>Tăng hàm lượng Carbon va Nito trong đất</a:t>
            </a:r>
            <a:endParaRPr/>
          </a:p>
        </p:txBody>
      </p:sp>
      <p:sp>
        <p:nvSpPr>
          <p:cNvPr id="365" name="Google Shape;365;p27"/>
          <p:cNvSpPr txBox="1"/>
          <p:nvPr/>
        </p:nvSpPr>
        <p:spPr>
          <a:xfrm>
            <a:off x="868362" y="3989387"/>
            <a:ext cx="3700462" cy="2006600"/>
          </a:xfrm>
          <a:prstGeom prst="rect">
            <a:avLst/>
          </a:prstGeom>
          <a:noFill/>
          <a:ln>
            <a:noFill/>
          </a:ln>
        </p:spPr>
        <p:txBody>
          <a:bodyPr anchorCtr="0" anchor="t" bIns="0" lIns="0" spcFirstLastPara="1" rIns="0" wrap="square" tIns="121000">
            <a:spAutoFit/>
          </a:bodyPr>
          <a:lstStyle/>
          <a:p>
            <a:pPr indent="-333373" lvl="0" marL="344487" marR="0" rtl="0" algn="l">
              <a:lnSpc>
                <a:spcPct val="100000"/>
              </a:lnSpc>
              <a:spcBef>
                <a:spcPts val="0"/>
              </a:spcBef>
              <a:spcAft>
                <a:spcPts val="0"/>
              </a:spcAft>
              <a:buClr>
                <a:srgbClr val="CC6600"/>
              </a:buClr>
              <a:buSzPts val="2000"/>
              <a:buFont typeface="Tahoma"/>
              <a:buChar char="•"/>
            </a:pPr>
            <a:r>
              <a:rPr b="0" i="0" lang="en-US" sz="2000" u="none">
                <a:solidFill>
                  <a:srgbClr val="CC6600"/>
                </a:solidFill>
                <a:latin typeface="Tahoma"/>
                <a:ea typeface="Tahoma"/>
                <a:cs typeface="Tahoma"/>
                <a:sym typeface="Tahoma"/>
              </a:rPr>
              <a:t>Giup nước thẩm thâu nhanh hơn</a:t>
            </a:r>
            <a:endParaRPr/>
          </a:p>
          <a:p>
            <a:pPr indent="-333373" lvl="0" marL="344487" marR="0" rtl="0" algn="l">
              <a:lnSpc>
                <a:spcPct val="100000"/>
              </a:lnSpc>
              <a:spcBef>
                <a:spcPts val="800"/>
              </a:spcBef>
              <a:spcAft>
                <a:spcPts val="0"/>
              </a:spcAft>
              <a:buClr>
                <a:srgbClr val="CC6600"/>
              </a:buClr>
              <a:buSzPts val="2000"/>
              <a:buFont typeface="Tahoma"/>
              <a:buChar char="•"/>
            </a:pPr>
            <a:r>
              <a:rPr b="0" i="0" lang="en-US" sz="2000" u="none">
                <a:solidFill>
                  <a:srgbClr val="CC6600"/>
                </a:solidFill>
                <a:latin typeface="Tahoma"/>
                <a:ea typeface="Tahoma"/>
                <a:cs typeface="Tahoma"/>
                <a:sym typeface="Tahoma"/>
              </a:rPr>
              <a:t>Tăng khả năng giữ nước</a:t>
            </a:r>
            <a:endParaRPr/>
          </a:p>
          <a:p>
            <a:pPr indent="-333373" lvl="0" marL="344487" marR="0" rtl="0" algn="l">
              <a:lnSpc>
                <a:spcPct val="100000"/>
              </a:lnSpc>
              <a:spcBef>
                <a:spcPts val="900"/>
              </a:spcBef>
              <a:spcAft>
                <a:spcPts val="0"/>
              </a:spcAft>
              <a:buClr>
                <a:srgbClr val="CC6600"/>
              </a:buClr>
              <a:buSzPts val="2000"/>
              <a:buFont typeface="Tahoma"/>
              <a:buChar char="•"/>
            </a:pPr>
            <a:r>
              <a:rPr b="0" i="0" lang="en-US" sz="2000" u="none">
                <a:solidFill>
                  <a:srgbClr val="CC6600"/>
                </a:solidFill>
                <a:latin typeface="Tahoma"/>
                <a:ea typeface="Tahoma"/>
                <a:cs typeface="Tahoma"/>
                <a:sym typeface="Tahoma"/>
              </a:rPr>
              <a:t>Tăng hoat tinh của vi sinh vât</a:t>
            </a:r>
            <a:endParaRPr/>
          </a:p>
          <a:p>
            <a:pPr indent="-333373" lvl="0" marL="344487" marR="0" rtl="0" algn="l">
              <a:lnSpc>
                <a:spcPct val="100000"/>
              </a:lnSpc>
              <a:spcBef>
                <a:spcPts val="800"/>
              </a:spcBef>
              <a:spcAft>
                <a:spcPts val="0"/>
              </a:spcAft>
              <a:buClr>
                <a:srgbClr val="CC6600"/>
              </a:buClr>
              <a:buSzPts val="2000"/>
              <a:buFont typeface="Tahoma"/>
              <a:buChar char="•"/>
            </a:pPr>
            <a:r>
              <a:rPr b="0" i="0" lang="en-US" sz="2000" u="none">
                <a:solidFill>
                  <a:srgbClr val="CC6600"/>
                </a:solidFill>
                <a:latin typeface="Tahoma"/>
                <a:ea typeface="Tahoma"/>
                <a:cs typeface="Tahoma"/>
                <a:sym typeface="Tahoma"/>
              </a:rPr>
              <a:t>Tăng tinh ôn̉	đinh</a:t>
            </a:r>
            <a:endParaRPr/>
          </a:p>
        </p:txBody>
      </p:sp>
      <p:sp>
        <p:nvSpPr>
          <p:cNvPr id="366" name="Google Shape;366;p27"/>
          <p:cNvSpPr txBox="1"/>
          <p:nvPr/>
        </p:nvSpPr>
        <p:spPr>
          <a:xfrm>
            <a:off x="4703762" y="3427412"/>
            <a:ext cx="3252787" cy="2071687"/>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367" name="Google Shape;367;p27"/>
          <p:cNvSpPr txBox="1"/>
          <p:nvPr>
            <p:ph type="title"/>
          </p:nvPr>
        </p:nvSpPr>
        <p:spPr>
          <a:xfrm>
            <a:off x="311150" y="1071562"/>
            <a:ext cx="6132512" cy="503237"/>
          </a:xfrm>
          <a:prstGeom prst="rect">
            <a:avLst/>
          </a:prstGeom>
          <a:noFill/>
          <a:ln>
            <a:noFill/>
          </a:ln>
        </p:spPr>
        <p:txBody>
          <a:bodyPr anchorCtr="0" anchor="t" bIns="0" lIns="0" spcFirstLastPara="1" rIns="0" wrap="square" tIns="15125">
            <a:spAutoFit/>
          </a:bodyPr>
          <a:lstStyle/>
          <a:p>
            <a:pPr indent="0" lvl="0" marL="11112" rtl="0" algn="ctr">
              <a:lnSpc>
                <a:spcPct val="100000"/>
              </a:lnSpc>
              <a:spcBef>
                <a:spcPts val="0"/>
              </a:spcBef>
              <a:spcAft>
                <a:spcPts val="0"/>
              </a:spcAft>
              <a:buSzPts val="3100"/>
              <a:buNone/>
            </a:pPr>
            <a:r>
              <a:rPr b="0" i="0" lang="en-US" sz="3100" u="none">
                <a:solidFill>
                  <a:srgbClr val="CC6600"/>
                </a:solidFill>
                <a:latin typeface="Tahoma"/>
                <a:ea typeface="Tahoma"/>
                <a:cs typeface="Tahoma"/>
                <a:sym typeface="Tahoma"/>
              </a:rPr>
              <a:t>Các vật chất hữu cơ trong đất</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28"/>
          <p:cNvSpPr txBox="1"/>
          <p:nvPr>
            <p:ph type="title"/>
          </p:nvPr>
        </p:nvSpPr>
        <p:spPr>
          <a:xfrm>
            <a:off x="311150" y="1069975"/>
            <a:ext cx="1955800" cy="504825"/>
          </a:xfrm>
          <a:prstGeom prst="rect">
            <a:avLst/>
          </a:prstGeom>
          <a:noFill/>
          <a:ln>
            <a:noFill/>
          </a:ln>
        </p:spPr>
        <p:txBody>
          <a:bodyPr anchorCtr="0" anchor="t" bIns="0" lIns="0" spcFirstLastPara="1" rIns="0" wrap="square" tIns="15125">
            <a:spAutoFit/>
          </a:bodyPr>
          <a:lstStyle/>
          <a:p>
            <a:pPr indent="0" lvl="0" marL="11112" rtl="0" algn="ctr">
              <a:lnSpc>
                <a:spcPct val="100000"/>
              </a:lnSpc>
              <a:spcBef>
                <a:spcPts val="0"/>
              </a:spcBef>
              <a:spcAft>
                <a:spcPts val="0"/>
              </a:spcAft>
              <a:buSzPts val="3100"/>
              <a:buNone/>
            </a:pPr>
            <a:r>
              <a:rPr b="0" i="0" lang="en-US" sz="3100" u="none">
                <a:solidFill>
                  <a:srgbClr val="CC6600"/>
                </a:solidFill>
                <a:latin typeface="Tahoma"/>
                <a:ea typeface="Tahoma"/>
                <a:cs typeface="Tahoma"/>
                <a:sym typeface="Tahoma"/>
              </a:rPr>
              <a:t>Đất - Mùn</a:t>
            </a:r>
            <a:endParaRPr/>
          </a:p>
        </p:txBody>
      </p:sp>
      <p:grpSp>
        <p:nvGrpSpPr>
          <p:cNvPr id="373" name="Google Shape;373;p28"/>
          <p:cNvGrpSpPr/>
          <p:nvPr/>
        </p:nvGrpSpPr>
        <p:grpSpPr>
          <a:xfrm>
            <a:off x="4740274" y="2144713"/>
            <a:ext cx="2867025" cy="3160711"/>
            <a:chOff x="5219889" y="2430972"/>
            <a:chExt cx="3249294" cy="3582663"/>
          </a:xfrm>
        </p:grpSpPr>
        <p:sp>
          <p:nvSpPr>
            <p:cNvPr id="374" name="Google Shape;374;p28"/>
            <p:cNvSpPr txBox="1"/>
            <p:nvPr/>
          </p:nvSpPr>
          <p:spPr>
            <a:xfrm>
              <a:off x="5236082" y="2445368"/>
              <a:ext cx="3216909" cy="355387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375" name="Google Shape;375;p28"/>
            <p:cNvSpPr/>
            <p:nvPr/>
          </p:nvSpPr>
          <p:spPr>
            <a:xfrm>
              <a:off x="5219889" y="2430972"/>
              <a:ext cx="3249294" cy="3582663"/>
            </a:xfrm>
            <a:custGeom>
              <a:rect b="b" l="l" r="r" t="t"/>
              <a:pathLst>
                <a:path extrusionOk="0" h="3583304" w="3249295">
                  <a:moveTo>
                    <a:pt x="0" y="0"/>
                  </a:moveTo>
                  <a:lnTo>
                    <a:pt x="3249168" y="0"/>
                  </a:lnTo>
                  <a:lnTo>
                    <a:pt x="3249168" y="3582924"/>
                  </a:lnTo>
                  <a:lnTo>
                    <a:pt x="0" y="3582924"/>
                  </a:lnTo>
                  <a:lnTo>
                    <a:pt x="0" y="0"/>
                  </a:lnTo>
                  <a:close/>
                </a:path>
              </a:pathLst>
            </a:custGeom>
            <a:noFill/>
            <a:ln cap="flat" cmpd="sng" w="32000">
              <a:solidFill>
                <a:srgbClr val="000000"/>
              </a:solidFill>
              <a:prstDash val="solid"/>
              <a:miter lim="800000"/>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
        <p:nvSpPr>
          <p:cNvPr id="376" name="Google Shape;376;p28"/>
          <p:cNvSpPr txBox="1"/>
          <p:nvPr/>
        </p:nvSpPr>
        <p:spPr>
          <a:xfrm>
            <a:off x="571500" y="2341562"/>
            <a:ext cx="3687762" cy="3124200"/>
          </a:xfrm>
          <a:prstGeom prst="rect">
            <a:avLst/>
          </a:prstGeom>
          <a:noFill/>
          <a:ln>
            <a:noFill/>
          </a:ln>
        </p:spPr>
        <p:txBody>
          <a:bodyPr anchorCtr="0" anchor="t" bIns="0" lIns="0" spcFirstLastPara="1" rIns="0" wrap="square" tIns="40900">
            <a:spAutoFit/>
          </a:bodyPr>
          <a:lstStyle/>
          <a:p>
            <a:pPr indent="-207962" lvl="0" marL="219075" marR="0" rtl="0" algn="l">
              <a:lnSpc>
                <a:spcPct val="120000"/>
              </a:lnSpc>
              <a:spcBef>
                <a:spcPts val="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Có trong lượng gấp 30 lần trong  nước</a:t>
            </a:r>
            <a:endParaRPr/>
          </a:p>
          <a:p>
            <a:pPr indent="-207962" lvl="0" marL="219075" marR="0" rtl="0" algn="l">
              <a:lnSpc>
                <a:spcPct val="120000"/>
              </a:lnSpc>
              <a:spcBef>
                <a:spcPts val="30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Giúp liên kết các phần tử đất  và giảm xói mòn đất</a:t>
            </a:r>
            <a:endParaRPr/>
          </a:p>
          <a:p>
            <a:pPr indent="-207962" lvl="0" marL="219075" marR="0" rtl="0" algn="l">
              <a:lnSpc>
                <a:spcPct val="120000"/>
              </a:lnSpc>
              <a:spcBef>
                <a:spcPts val="30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Tăng lợi ích và khả năng dư trữ  dinh dưỡng</a:t>
            </a:r>
            <a:endParaRPr/>
          </a:p>
          <a:p>
            <a:pPr indent="-207962" lvl="0" marL="219075" marR="0" rtl="0" algn="l">
              <a:lnSpc>
                <a:spcPct val="120000"/>
              </a:lnSpc>
              <a:spcBef>
                <a:spcPts val="40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Mùn có thể tồn tai 2000 năm  trong đất</a:t>
            </a:r>
            <a:endParaRPr/>
          </a:p>
        </p:txBody>
      </p:sp>
      <p:sp>
        <p:nvSpPr>
          <p:cNvPr id="377" name="Google Shape;377;p28"/>
          <p:cNvSpPr txBox="1"/>
          <p:nvPr/>
        </p:nvSpPr>
        <p:spPr>
          <a:xfrm>
            <a:off x="4859337" y="1444625"/>
            <a:ext cx="3043237" cy="627062"/>
          </a:xfrm>
          <a:prstGeom prst="rect">
            <a:avLst/>
          </a:prstGeom>
          <a:noFill/>
          <a:ln>
            <a:noFill/>
          </a:ln>
        </p:spPr>
        <p:txBody>
          <a:bodyPr anchorCtr="0" anchor="t" bIns="0" lIns="0" spcFirstLastPara="1" rIns="0" wrap="square" tIns="11750">
            <a:spAutoFit/>
          </a:bodyPr>
          <a:lstStyle/>
          <a:p>
            <a:pPr indent="-581025" lvl="0" marL="590550" marR="0" rtl="0" algn="l">
              <a:lnSpc>
                <a:spcPct val="100000"/>
              </a:lnSpc>
              <a:spcBef>
                <a:spcPts val="0"/>
              </a:spcBef>
              <a:spcAft>
                <a:spcPts val="0"/>
              </a:spcAft>
              <a:buClr>
                <a:srgbClr val="CC6600"/>
              </a:buClr>
              <a:buSzPts val="2000"/>
              <a:buFont typeface="Tahoma"/>
              <a:buNone/>
            </a:pPr>
            <a:r>
              <a:rPr b="0" i="1" lang="en-US" sz="2000" u="none">
                <a:solidFill>
                  <a:srgbClr val="CC6600"/>
                </a:solidFill>
                <a:latin typeface="Tahoma"/>
                <a:ea typeface="Tahoma"/>
                <a:cs typeface="Tahoma"/>
                <a:sym typeface="Tahoma"/>
              </a:rPr>
              <a:t>Electron micrograph of  soil humus</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29"/>
          <p:cNvSpPr txBox="1"/>
          <p:nvPr/>
        </p:nvSpPr>
        <p:spPr>
          <a:xfrm>
            <a:off x="5867400" y="1844675"/>
            <a:ext cx="1758950" cy="684212"/>
          </a:xfrm>
          <a:prstGeom prst="rect">
            <a:avLst/>
          </a:prstGeom>
          <a:noFill/>
          <a:ln>
            <a:noFill/>
          </a:ln>
        </p:spPr>
        <p:txBody>
          <a:bodyPr anchorCtr="0" anchor="t" bIns="0" lIns="0" spcFirstLastPara="1" rIns="0" wrap="square" tIns="11750">
            <a:spAutoFit/>
          </a:bodyPr>
          <a:lstStyle/>
          <a:p>
            <a:pPr indent="-290512" lvl="0" marL="300037" marR="0" rtl="0" algn="l">
              <a:lnSpc>
                <a:spcPct val="100000"/>
              </a:lnSpc>
              <a:spcBef>
                <a:spcPts val="0"/>
              </a:spcBef>
              <a:spcAft>
                <a:spcPts val="0"/>
              </a:spcAft>
              <a:buClr>
                <a:srgbClr val="CC6600"/>
              </a:buClr>
              <a:buSzPts val="1400"/>
              <a:buFont typeface="Tahoma"/>
              <a:buNone/>
            </a:pPr>
            <a:r>
              <a:rPr b="0" i="1" lang="en-US" sz="1400" u="none">
                <a:solidFill>
                  <a:srgbClr val="CC6600"/>
                </a:solidFill>
                <a:latin typeface="Tahoma"/>
                <a:ea typeface="Tahoma"/>
                <a:cs typeface="Tahoma"/>
                <a:sym typeface="Tahoma"/>
              </a:rPr>
              <a:t>Luống canh tác theo pp  sinh học năng động</a:t>
            </a:r>
            <a:endParaRPr/>
          </a:p>
        </p:txBody>
      </p:sp>
      <p:sp>
        <p:nvSpPr>
          <p:cNvPr id="383" name="Google Shape;383;p29"/>
          <p:cNvSpPr txBox="1"/>
          <p:nvPr/>
        </p:nvSpPr>
        <p:spPr>
          <a:xfrm>
            <a:off x="1257300" y="4302125"/>
            <a:ext cx="2366962" cy="1092200"/>
          </a:xfrm>
          <a:prstGeom prst="rect">
            <a:avLst/>
          </a:prstGeom>
          <a:noFill/>
          <a:ln>
            <a:noFill/>
          </a:ln>
        </p:spPr>
        <p:txBody>
          <a:bodyPr anchorCtr="0" anchor="t" bIns="0" lIns="0" spcFirstLastPara="1" rIns="0" wrap="square" tIns="11750">
            <a:spAutoFit/>
          </a:bodyPr>
          <a:lstStyle/>
          <a:p>
            <a:pPr indent="0" lvl="0" marL="184150" marR="0" rtl="0" algn="l">
              <a:lnSpc>
                <a:spcPct val="100000"/>
              </a:lnSpc>
              <a:spcBef>
                <a:spcPts val="0"/>
              </a:spcBef>
              <a:spcAft>
                <a:spcPts val="0"/>
              </a:spcAft>
              <a:buClr>
                <a:srgbClr val="CC6600"/>
              </a:buClr>
              <a:buSzPts val="1400"/>
              <a:buFont typeface="Tahoma"/>
              <a:buNone/>
            </a:pPr>
            <a:r>
              <a:rPr b="0" i="0" lang="en-US" sz="1400" u="none">
                <a:solidFill>
                  <a:srgbClr val="CC6600"/>
                </a:solidFill>
                <a:latin typeface="Tahoma"/>
                <a:ea typeface="Tahoma"/>
                <a:cs typeface="Tahoma"/>
                <a:sym typeface="Tahoma"/>
              </a:rPr>
              <a:t>Luống canh tác thông trường  (IPM)</a:t>
            </a:r>
            <a:endParaRPr/>
          </a:p>
          <a:p>
            <a:pPr indent="0" lvl="0" marL="184150" marR="0" rtl="0" algn="l">
              <a:lnSpc>
                <a:spcPct val="100000"/>
              </a:lnSpc>
              <a:spcBef>
                <a:spcPts val="0"/>
              </a:spcBef>
              <a:spcAft>
                <a:spcPts val="0"/>
              </a:spcAft>
              <a:buClr>
                <a:srgbClr val="000000"/>
              </a:buClr>
              <a:buSzPts val="1800"/>
              <a:buFont typeface="Arial"/>
              <a:buNone/>
            </a:pPr>
            <a:r>
              <a:t/>
            </a:r>
            <a:endParaRPr b="0" i="0" sz="1800" u="none">
              <a:solidFill>
                <a:srgbClr val="CC6600"/>
              </a:solidFill>
              <a:latin typeface="Tahoma"/>
              <a:ea typeface="Tahoma"/>
              <a:cs typeface="Tahoma"/>
              <a:sym typeface="Tahoma"/>
            </a:endParaRPr>
          </a:p>
          <a:p>
            <a:pPr indent="0" lvl="0" marL="184150" marR="0" rtl="0" algn="l">
              <a:lnSpc>
                <a:spcPct val="100000"/>
              </a:lnSpc>
              <a:spcBef>
                <a:spcPts val="0"/>
              </a:spcBef>
              <a:spcAft>
                <a:spcPts val="0"/>
              </a:spcAft>
              <a:buClr>
                <a:srgbClr val="CC6600"/>
              </a:buClr>
              <a:buSzPts val="1100"/>
              <a:buFont typeface="Tahoma"/>
              <a:buNone/>
            </a:pPr>
            <a:r>
              <a:rPr b="0" i="1" lang="en-US" sz="1100" u="none">
                <a:solidFill>
                  <a:srgbClr val="CC6600"/>
                </a:solidFill>
                <a:latin typeface="Tahoma"/>
                <a:ea typeface="Tahoma"/>
                <a:cs typeface="Tahoma"/>
                <a:sym typeface="Tahoma"/>
              </a:rPr>
              <a:t>Fliessbach 11/2002 (FiBL DOK Trials)</a:t>
            </a:r>
            <a:endParaRPr/>
          </a:p>
        </p:txBody>
      </p:sp>
      <p:sp>
        <p:nvSpPr>
          <p:cNvPr id="384" name="Google Shape;384;p29"/>
          <p:cNvSpPr txBox="1"/>
          <p:nvPr/>
        </p:nvSpPr>
        <p:spPr>
          <a:xfrm>
            <a:off x="4927600" y="2708275"/>
            <a:ext cx="3386137" cy="2541587"/>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385" name="Google Shape;385;p29"/>
          <p:cNvSpPr txBox="1"/>
          <p:nvPr/>
        </p:nvSpPr>
        <p:spPr>
          <a:xfrm>
            <a:off x="868362" y="1739900"/>
            <a:ext cx="3286125" cy="2465387"/>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386" name="Google Shape;386;p29"/>
          <p:cNvSpPr txBox="1"/>
          <p:nvPr>
            <p:ph type="title"/>
          </p:nvPr>
        </p:nvSpPr>
        <p:spPr>
          <a:xfrm>
            <a:off x="311150" y="1120775"/>
            <a:ext cx="8221662" cy="414337"/>
          </a:xfrm>
          <a:prstGeom prst="rect">
            <a:avLst/>
          </a:prstGeom>
          <a:noFill/>
          <a:ln>
            <a:noFill/>
          </a:ln>
        </p:spPr>
        <p:txBody>
          <a:bodyPr anchorCtr="0" anchor="t" bIns="0" lIns="0" spcFirstLastPara="1" rIns="0" wrap="square" tIns="14000">
            <a:spAutoFit/>
          </a:bodyPr>
          <a:lstStyle/>
          <a:p>
            <a:pPr indent="0" lvl="0" marL="11112" rtl="0" algn="ctr">
              <a:lnSpc>
                <a:spcPct val="100000"/>
              </a:lnSpc>
              <a:spcBef>
                <a:spcPts val="0"/>
              </a:spcBef>
              <a:spcAft>
                <a:spcPts val="0"/>
              </a:spcAft>
              <a:buSzPts val="2600"/>
              <a:buNone/>
            </a:pPr>
            <a:r>
              <a:rPr b="0" i="0" lang="en-US" sz="2600" u="none">
                <a:solidFill>
                  <a:srgbClr val="CC6600"/>
                </a:solidFill>
                <a:latin typeface="Tahoma"/>
                <a:ea typeface="Tahoma"/>
                <a:cs typeface="Tahoma"/>
                <a:sym typeface="Tahoma"/>
              </a:rPr>
              <a:t>Khả năng chống chịu của đất: lũ lụt tại Thụy Điển 2002</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30"/>
          <p:cNvSpPr txBox="1"/>
          <p:nvPr/>
        </p:nvSpPr>
        <p:spPr>
          <a:xfrm>
            <a:off x="4125912" y="5783262"/>
            <a:ext cx="650875" cy="163512"/>
          </a:xfrm>
          <a:prstGeom prst="rect">
            <a:avLst/>
          </a:prstGeom>
          <a:noFill/>
          <a:ln>
            <a:noFill/>
          </a:ln>
        </p:spPr>
        <p:txBody>
          <a:bodyPr anchorCtr="0" anchor="t" bIns="0" lIns="0" spcFirstLastPara="1" rIns="0" wrap="square" tIns="14000">
            <a:spAutoFit/>
          </a:bodyPr>
          <a:lstStyle/>
          <a:p>
            <a:pPr indent="0" lvl="0" marL="11112" marR="0" rtl="0" algn="l">
              <a:lnSpc>
                <a:spcPct val="100000"/>
              </a:lnSpc>
              <a:spcBef>
                <a:spcPts val="0"/>
              </a:spcBef>
              <a:spcAft>
                <a:spcPts val="0"/>
              </a:spcAft>
              <a:buClr>
                <a:srgbClr val="000000"/>
              </a:buClr>
              <a:buSzPts val="400"/>
              <a:buFont typeface="Arial"/>
              <a:buNone/>
            </a:pPr>
            <a:r>
              <a:rPr b="1" i="0" lang="en-US" sz="400" u="none">
                <a:solidFill>
                  <a:srgbClr val="000000"/>
                </a:solidFill>
                <a:latin typeface="Arial"/>
                <a:ea typeface="Arial"/>
                <a:cs typeface="Arial"/>
                <a:sym typeface="Arial"/>
              </a:rPr>
              <a:t>©2008 Rodale institute</a:t>
            </a:r>
            <a:endParaRPr/>
          </a:p>
        </p:txBody>
      </p:sp>
      <p:sp>
        <p:nvSpPr>
          <p:cNvPr id="392" name="Google Shape;392;p30"/>
          <p:cNvSpPr txBox="1"/>
          <p:nvPr/>
        </p:nvSpPr>
        <p:spPr>
          <a:xfrm>
            <a:off x="1176337" y="1627187"/>
            <a:ext cx="6667500" cy="417671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393" name="Google Shape;393;p30"/>
          <p:cNvSpPr txBox="1"/>
          <p:nvPr/>
        </p:nvSpPr>
        <p:spPr>
          <a:xfrm>
            <a:off x="1909762" y="4208462"/>
            <a:ext cx="1354137" cy="458787"/>
          </a:xfrm>
          <a:prstGeom prst="rect">
            <a:avLst/>
          </a:prstGeom>
          <a:noFill/>
          <a:ln>
            <a:noFill/>
          </a:ln>
        </p:spPr>
        <p:txBody>
          <a:bodyPr anchorCtr="0" anchor="t" bIns="0" lIns="0" spcFirstLastPara="1" rIns="0" wrap="square" tIns="11200">
            <a:spAutoFit/>
          </a:bodyPr>
          <a:lstStyle/>
          <a:p>
            <a:pPr indent="0" lvl="0" marL="11112" marR="0" rtl="0" algn="l">
              <a:lnSpc>
                <a:spcPct val="100000"/>
              </a:lnSpc>
              <a:spcBef>
                <a:spcPts val="0"/>
              </a:spcBef>
              <a:spcAft>
                <a:spcPts val="0"/>
              </a:spcAft>
              <a:buClr>
                <a:srgbClr val="FFFFFF"/>
              </a:buClr>
              <a:buSzPts val="2900"/>
              <a:buFont typeface="Arial"/>
              <a:buNone/>
            </a:pPr>
            <a:r>
              <a:rPr b="1" i="0" lang="en-US" sz="2900" u="none">
                <a:solidFill>
                  <a:srgbClr val="FFFFFF"/>
                </a:solidFill>
                <a:latin typeface="Arial"/>
                <a:ea typeface="Arial"/>
                <a:cs typeface="Arial"/>
                <a:sym typeface="Arial"/>
              </a:rPr>
              <a:t>Hữu cơ</a:t>
            </a:r>
            <a:endParaRPr/>
          </a:p>
        </p:txBody>
      </p:sp>
      <p:sp>
        <p:nvSpPr>
          <p:cNvPr id="394" name="Google Shape;394;p30"/>
          <p:cNvSpPr txBox="1"/>
          <p:nvPr/>
        </p:nvSpPr>
        <p:spPr>
          <a:xfrm>
            <a:off x="5113337" y="4208462"/>
            <a:ext cx="1354137" cy="908050"/>
          </a:xfrm>
          <a:prstGeom prst="rect">
            <a:avLst/>
          </a:prstGeom>
          <a:noFill/>
          <a:ln>
            <a:noFill/>
          </a:ln>
        </p:spPr>
        <p:txBody>
          <a:bodyPr anchorCtr="0" anchor="t" bIns="0" lIns="0" spcFirstLastPara="1" rIns="0" wrap="square" tIns="11200">
            <a:spAutoFit/>
          </a:bodyPr>
          <a:lstStyle/>
          <a:p>
            <a:pPr indent="0" lvl="0" marL="11112" marR="0" rtl="0" algn="l">
              <a:lnSpc>
                <a:spcPct val="100000"/>
              </a:lnSpc>
              <a:spcBef>
                <a:spcPts val="0"/>
              </a:spcBef>
              <a:spcAft>
                <a:spcPts val="0"/>
              </a:spcAft>
              <a:buClr>
                <a:srgbClr val="FFFFFF"/>
              </a:buClr>
              <a:buSzPts val="2900"/>
              <a:buFont typeface="Arial"/>
              <a:buNone/>
            </a:pPr>
            <a:r>
              <a:rPr b="1" i="0" lang="en-US" sz="2900" u="none">
                <a:solidFill>
                  <a:srgbClr val="FFFFFF"/>
                </a:solidFill>
                <a:latin typeface="Arial"/>
                <a:ea typeface="Arial"/>
                <a:cs typeface="Arial"/>
                <a:sym typeface="Arial"/>
              </a:rPr>
              <a:t>Thông  thường</a:t>
            </a:r>
            <a:endParaRPr/>
          </a:p>
        </p:txBody>
      </p:sp>
      <p:sp>
        <p:nvSpPr>
          <p:cNvPr id="395" name="Google Shape;395;p30"/>
          <p:cNvSpPr txBox="1"/>
          <p:nvPr>
            <p:ph type="title"/>
          </p:nvPr>
        </p:nvSpPr>
        <p:spPr>
          <a:xfrm>
            <a:off x="323850" y="947737"/>
            <a:ext cx="6911975" cy="369887"/>
          </a:xfrm>
          <a:prstGeom prst="rect">
            <a:avLst/>
          </a:prstGeom>
          <a:noFill/>
          <a:ln>
            <a:noFill/>
          </a:ln>
        </p:spPr>
        <p:txBody>
          <a:bodyPr anchorCtr="0" anchor="t" bIns="0" lIns="0" spcFirstLastPara="1" rIns="0" wrap="square" tIns="10075">
            <a:spAutoFit/>
          </a:bodyPr>
          <a:lstStyle/>
          <a:p>
            <a:pPr indent="0" lvl="0" marL="11112" rtl="0" algn="ctr">
              <a:lnSpc>
                <a:spcPct val="100000"/>
              </a:lnSpc>
              <a:spcBef>
                <a:spcPts val="0"/>
              </a:spcBef>
              <a:spcAft>
                <a:spcPts val="0"/>
              </a:spcAft>
              <a:buSzPts val="2300"/>
              <a:buNone/>
            </a:pPr>
            <a:r>
              <a:rPr b="0" i="0" lang="en-US" sz="2300" u="none">
                <a:solidFill>
                  <a:srgbClr val="CC6600"/>
                </a:solidFill>
                <a:latin typeface="Tahoma"/>
                <a:ea typeface="Tahoma"/>
                <a:cs typeface="Tahoma"/>
                <a:sym typeface="Tahoma"/>
              </a:rPr>
              <a:t>Khả năng chống chịu của đất- Hạn hán tại Mỹ, 1995</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31"/>
          <p:cNvSpPr txBox="1"/>
          <p:nvPr/>
        </p:nvSpPr>
        <p:spPr>
          <a:xfrm>
            <a:off x="1243012" y="1703387"/>
            <a:ext cx="6659562" cy="422275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01" name="Google Shape;401;p31"/>
          <p:cNvSpPr txBox="1"/>
          <p:nvPr>
            <p:ph type="title"/>
          </p:nvPr>
        </p:nvSpPr>
        <p:spPr>
          <a:xfrm>
            <a:off x="323850" y="1089025"/>
            <a:ext cx="4679950" cy="504825"/>
          </a:xfrm>
          <a:prstGeom prst="rect">
            <a:avLst/>
          </a:prstGeom>
          <a:noFill/>
          <a:ln>
            <a:noFill/>
          </a:ln>
        </p:spPr>
        <p:txBody>
          <a:bodyPr anchorCtr="0" anchor="t" bIns="0" lIns="0" spcFirstLastPara="1" rIns="0" wrap="square" tIns="15125">
            <a:spAutoFit/>
          </a:bodyPr>
          <a:lstStyle/>
          <a:p>
            <a:pPr indent="0" lvl="0" marL="22225" rtl="0" algn="ctr">
              <a:lnSpc>
                <a:spcPct val="100000"/>
              </a:lnSpc>
              <a:spcBef>
                <a:spcPts val="0"/>
              </a:spcBef>
              <a:spcAft>
                <a:spcPts val="0"/>
              </a:spcAft>
              <a:buSzPts val="3100"/>
              <a:buNone/>
            </a:pPr>
            <a:r>
              <a:rPr b="0" i="0" lang="en-US" sz="3100" u="none">
                <a:solidFill>
                  <a:srgbClr val="CC6600"/>
                </a:solidFill>
                <a:latin typeface="Tahoma"/>
                <a:ea typeface="Tahoma"/>
                <a:cs typeface="Tahoma"/>
                <a:sym typeface="Tahoma"/>
              </a:rPr>
              <a:t>Đất, giun đất trên 1m</a:t>
            </a:r>
            <a:r>
              <a:rPr b="0" baseline="30000" i="0" lang="en-US" sz="3100" u="none">
                <a:solidFill>
                  <a:srgbClr val="CC6600"/>
                </a:solidFill>
                <a:latin typeface="Tahoma"/>
                <a:ea typeface="Tahoma"/>
                <a:cs typeface="Tahoma"/>
                <a:sym typeface="Tahoma"/>
              </a:rPr>
              <a:t>2</a:t>
            </a:r>
            <a:endParaRPr/>
          </a:p>
        </p:txBody>
      </p:sp>
      <p:sp>
        <p:nvSpPr>
          <p:cNvPr id="402" name="Google Shape;402;p31"/>
          <p:cNvSpPr txBox="1"/>
          <p:nvPr/>
        </p:nvSpPr>
        <p:spPr>
          <a:xfrm>
            <a:off x="1428750" y="1924050"/>
            <a:ext cx="1158875" cy="234950"/>
          </a:xfrm>
          <a:prstGeom prst="rect">
            <a:avLst/>
          </a:prstGeom>
          <a:noFill/>
          <a:ln>
            <a:noFill/>
          </a:ln>
        </p:spPr>
        <p:txBody>
          <a:bodyPr anchorCtr="0" anchor="t" bIns="0" lIns="0" spcFirstLastPara="1" rIns="0" wrap="square" tIns="11750">
            <a:spAutoFit/>
          </a:bodyPr>
          <a:lstStyle/>
          <a:p>
            <a:pPr indent="0" lvl="0" marL="11112" marR="0" rtl="0" algn="l">
              <a:lnSpc>
                <a:spcPct val="100000"/>
              </a:lnSpc>
              <a:spcBef>
                <a:spcPts val="0"/>
              </a:spcBef>
              <a:spcAft>
                <a:spcPts val="0"/>
              </a:spcAft>
              <a:buClr>
                <a:srgbClr val="FFFFFF"/>
              </a:buClr>
              <a:buSzPts val="1400"/>
              <a:buFont typeface="Times New Roman"/>
              <a:buNone/>
            </a:pPr>
            <a:r>
              <a:rPr b="1" i="0" lang="en-US" sz="1400" u="none">
                <a:solidFill>
                  <a:srgbClr val="FFFFFF"/>
                </a:solidFill>
                <a:latin typeface="Times New Roman"/>
                <a:ea typeface="Times New Roman"/>
                <a:cs typeface="Times New Roman"/>
                <a:sym typeface="Times New Roman"/>
              </a:rPr>
              <a:t>Thông thường</a:t>
            </a:r>
            <a:endParaRPr/>
          </a:p>
        </p:txBody>
      </p:sp>
      <p:sp>
        <p:nvSpPr>
          <p:cNvPr id="403" name="Google Shape;403;p31"/>
          <p:cNvSpPr txBox="1"/>
          <p:nvPr/>
        </p:nvSpPr>
        <p:spPr>
          <a:xfrm>
            <a:off x="1428750" y="4073525"/>
            <a:ext cx="612775" cy="236537"/>
          </a:xfrm>
          <a:prstGeom prst="rect">
            <a:avLst/>
          </a:prstGeom>
          <a:noFill/>
          <a:ln>
            <a:noFill/>
          </a:ln>
        </p:spPr>
        <p:txBody>
          <a:bodyPr anchorCtr="0" anchor="t" bIns="0" lIns="0" spcFirstLastPara="1" rIns="0" wrap="square" tIns="11750">
            <a:spAutoFit/>
          </a:bodyPr>
          <a:lstStyle/>
          <a:p>
            <a:pPr indent="0" lvl="0" marL="11112" marR="0" rtl="0" algn="l">
              <a:lnSpc>
                <a:spcPct val="100000"/>
              </a:lnSpc>
              <a:spcBef>
                <a:spcPts val="0"/>
              </a:spcBef>
              <a:spcAft>
                <a:spcPts val="0"/>
              </a:spcAft>
              <a:buClr>
                <a:srgbClr val="FFFFFF"/>
              </a:buClr>
              <a:buSzPts val="1400"/>
              <a:buFont typeface="Times New Roman"/>
              <a:buNone/>
            </a:pPr>
            <a:r>
              <a:rPr b="1" i="0" lang="en-US" sz="1400" u="none">
                <a:solidFill>
                  <a:srgbClr val="FFFFFF"/>
                </a:solidFill>
                <a:latin typeface="Times New Roman"/>
                <a:ea typeface="Times New Roman"/>
                <a:cs typeface="Times New Roman"/>
                <a:sym typeface="Times New Roman"/>
              </a:rPr>
              <a:t>Hữu cơ</a:t>
            </a:r>
            <a:endParaRPr/>
          </a:p>
        </p:txBody>
      </p:sp>
      <p:sp>
        <p:nvSpPr>
          <p:cNvPr id="404" name="Google Shape;404;p31"/>
          <p:cNvSpPr txBox="1"/>
          <p:nvPr/>
        </p:nvSpPr>
        <p:spPr>
          <a:xfrm>
            <a:off x="6478587" y="5697537"/>
            <a:ext cx="1157287" cy="366712"/>
          </a:xfrm>
          <a:prstGeom prst="rect">
            <a:avLst/>
          </a:prstGeom>
          <a:noFill/>
          <a:ln>
            <a:noFill/>
          </a:ln>
        </p:spPr>
        <p:txBody>
          <a:bodyPr anchorCtr="0" anchor="t" bIns="0" lIns="0" spcFirstLastPara="1" rIns="0" wrap="square" tIns="13425">
            <a:spAutoFit/>
          </a:bodyPr>
          <a:lstStyle/>
          <a:p>
            <a:pPr indent="0" lvl="0" marL="11112" marR="0" rtl="0" algn="l">
              <a:lnSpc>
                <a:spcPct val="100000"/>
              </a:lnSpc>
              <a:spcBef>
                <a:spcPts val="0"/>
              </a:spcBef>
              <a:spcAft>
                <a:spcPts val="0"/>
              </a:spcAft>
              <a:buClr>
                <a:srgbClr val="000000"/>
              </a:buClr>
              <a:buSzPts val="1100"/>
              <a:buFont typeface="Times New Roman"/>
              <a:buNone/>
            </a:pPr>
            <a:r>
              <a:rPr b="1" i="0" lang="en-US" sz="1100" u="none">
                <a:solidFill>
                  <a:srgbClr val="000000"/>
                </a:solidFill>
                <a:latin typeface="Times New Roman"/>
                <a:ea typeface="Times New Roman"/>
                <a:cs typeface="Times New Roman"/>
                <a:sym typeface="Times New Roman"/>
              </a:rPr>
              <a:t>Source: FiBL 1998</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32"/>
          <p:cNvSpPr/>
          <p:nvPr/>
        </p:nvSpPr>
        <p:spPr>
          <a:xfrm>
            <a:off x="134937" y="1028700"/>
            <a:ext cx="8874125" cy="4992687"/>
          </a:xfrm>
          <a:custGeom>
            <a:rect b="b" l="l" r="r" t="t"/>
            <a:pathLst>
              <a:path extrusionOk="0" h="5659120" w="10057130">
                <a:moveTo>
                  <a:pt x="10056875" y="5658612"/>
                </a:moveTo>
                <a:lnTo>
                  <a:pt x="0" y="5658612"/>
                </a:lnTo>
                <a:lnTo>
                  <a:pt x="0" y="0"/>
                </a:lnTo>
                <a:lnTo>
                  <a:pt x="10056875" y="0"/>
                </a:lnTo>
                <a:lnTo>
                  <a:pt x="10056875" y="5658612"/>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10" name="Google Shape;410;p32"/>
          <p:cNvSpPr txBox="1"/>
          <p:nvPr>
            <p:ph type="title"/>
          </p:nvPr>
        </p:nvSpPr>
        <p:spPr>
          <a:xfrm>
            <a:off x="801687" y="1320800"/>
            <a:ext cx="2906712" cy="595312"/>
          </a:xfrm>
          <a:prstGeom prst="rect">
            <a:avLst/>
          </a:prstGeom>
          <a:noFill/>
          <a:ln>
            <a:noFill/>
          </a:ln>
        </p:spPr>
        <p:txBody>
          <a:bodyPr anchorCtr="0" anchor="t" bIns="0" lIns="0" spcFirstLastPara="1" rIns="0" wrap="square" tIns="10625">
            <a:spAutoFit/>
          </a:bodyPr>
          <a:lstStyle/>
          <a:p>
            <a:pPr indent="0" lvl="0" marL="11112" rtl="0" algn="ctr">
              <a:lnSpc>
                <a:spcPct val="100000"/>
              </a:lnSpc>
              <a:spcBef>
                <a:spcPts val="0"/>
              </a:spcBef>
              <a:spcAft>
                <a:spcPts val="0"/>
              </a:spcAft>
              <a:buSzPts val="3700"/>
              <a:buNone/>
            </a:pPr>
            <a:r>
              <a:rPr b="0" i="0" lang="en-US" sz="3700" u="none">
                <a:solidFill>
                  <a:srgbClr val="CC6600"/>
                </a:solidFill>
                <a:latin typeface="Tahoma"/>
                <a:ea typeface="Tahoma"/>
                <a:cs typeface="Tahoma"/>
                <a:sym typeface="Tahoma"/>
              </a:rPr>
              <a:t>Hệ sinh thái</a:t>
            </a:r>
            <a:endParaRPr/>
          </a:p>
        </p:txBody>
      </p:sp>
      <p:grpSp>
        <p:nvGrpSpPr>
          <p:cNvPr id="411" name="Google Shape;411;p32"/>
          <p:cNvGrpSpPr/>
          <p:nvPr/>
        </p:nvGrpSpPr>
        <p:grpSpPr>
          <a:xfrm>
            <a:off x="269875" y="2405062"/>
            <a:ext cx="8591550" cy="3121025"/>
            <a:chOff x="153923" y="2726435"/>
            <a:chExt cx="9735820" cy="3535679"/>
          </a:xfrm>
        </p:grpSpPr>
        <p:sp>
          <p:nvSpPr>
            <p:cNvPr id="412" name="Google Shape;412;p32"/>
            <p:cNvSpPr txBox="1"/>
            <p:nvPr/>
          </p:nvSpPr>
          <p:spPr>
            <a:xfrm>
              <a:off x="164717" y="2731830"/>
              <a:ext cx="3135539" cy="1686911"/>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13" name="Google Shape;413;p32"/>
            <p:cNvSpPr txBox="1"/>
            <p:nvPr/>
          </p:nvSpPr>
          <p:spPr>
            <a:xfrm>
              <a:off x="3472953" y="2731830"/>
              <a:ext cx="3137337" cy="1686911"/>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14" name="Google Shape;414;p32"/>
            <p:cNvSpPr txBox="1"/>
            <p:nvPr/>
          </p:nvSpPr>
          <p:spPr>
            <a:xfrm>
              <a:off x="6752406" y="2726435"/>
              <a:ext cx="3137337" cy="1685112"/>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15" name="Google Shape;415;p32"/>
            <p:cNvSpPr txBox="1"/>
            <p:nvPr/>
          </p:nvSpPr>
          <p:spPr>
            <a:xfrm>
              <a:off x="153923" y="4569807"/>
              <a:ext cx="3135539" cy="1686911"/>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16" name="Google Shape;416;p32"/>
            <p:cNvSpPr txBox="1"/>
            <p:nvPr/>
          </p:nvSpPr>
          <p:spPr>
            <a:xfrm>
              <a:off x="3460360" y="4566210"/>
              <a:ext cx="3144533" cy="1695904"/>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17" name="Google Shape;417;p32"/>
            <p:cNvSpPr txBox="1"/>
            <p:nvPr/>
          </p:nvSpPr>
          <p:spPr>
            <a:xfrm>
              <a:off x="6741612" y="4564413"/>
              <a:ext cx="3137337" cy="1686911"/>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33"/>
          <p:cNvSpPr/>
          <p:nvPr/>
        </p:nvSpPr>
        <p:spPr>
          <a:xfrm>
            <a:off x="134937" y="933450"/>
            <a:ext cx="8874125" cy="4992687"/>
          </a:xfrm>
          <a:custGeom>
            <a:rect b="b" l="l" r="r" t="t"/>
            <a:pathLst>
              <a:path extrusionOk="0" h="5659120" w="10057130">
                <a:moveTo>
                  <a:pt x="10056875" y="5658612"/>
                </a:moveTo>
                <a:lnTo>
                  <a:pt x="0" y="5658612"/>
                </a:lnTo>
                <a:lnTo>
                  <a:pt x="0" y="0"/>
                </a:lnTo>
                <a:lnTo>
                  <a:pt x="10056875" y="0"/>
                </a:lnTo>
                <a:lnTo>
                  <a:pt x="10056875" y="5658612"/>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23" name="Google Shape;423;p33"/>
          <p:cNvSpPr txBox="1"/>
          <p:nvPr>
            <p:ph type="title"/>
          </p:nvPr>
        </p:nvSpPr>
        <p:spPr>
          <a:xfrm>
            <a:off x="4864100" y="836612"/>
            <a:ext cx="1958975" cy="442912"/>
          </a:xfrm>
          <a:prstGeom prst="rect">
            <a:avLst/>
          </a:prstGeom>
          <a:noFill/>
          <a:ln>
            <a:noFill/>
          </a:ln>
        </p:spPr>
        <p:txBody>
          <a:bodyPr anchorCtr="0" anchor="t" bIns="0" lIns="0" spcFirstLastPara="1" rIns="0" wrap="square" tIns="11200">
            <a:spAutoFit/>
          </a:bodyPr>
          <a:lstStyle/>
          <a:p>
            <a:pPr indent="0" lvl="0" marL="11112" rtl="0" algn="ctr">
              <a:lnSpc>
                <a:spcPct val="100000"/>
              </a:lnSpc>
              <a:spcBef>
                <a:spcPts val="0"/>
              </a:spcBef>
              <a:spcAft>
                <a:spcPts val="0"/>
              </a:spcAft>
              <a:buSzPts val="2800"/>
              <a:buNone/>
            </a:pPr>
            <a:r>
              <a:rPr b="0" i="0" lang="en-US" sz="2800" u="none">
                <a:solidFill>
                  <a:srgbClr val="CC6600"/>
                </a:solidFill>
                <a:latin typeface="Tahoma"/>
                <a:ea typeface="Tahoma"/>
                <a:cs typeface="Tahoma"/>
                <a:sym typeface="Tahoma"/>
              </a:rPr>
              <a:t>Con người</a:t>
            </a:r>
            <a:endParaRPr/>
          </a:p>
        </p:txBody>
      </p:sp>
      <p:grpSp>
        <p:nvGrpSpPr>
          <p:cNvPr id="424" name="Google Shape;424;p33"/>
          <p:cNvGrpSpPr/>
          <p:nvPr/>
        </p:nvGrpSpPr>
        <p:grpSpPr>
          <a:xfrm>
            <a:off x="134937" y="933450"/>
            <a:ext cx="4511675" cy="4992687"/>
            <a:chOff x="0" y="1057655"/>
            <a:chExt cx="5113020" cy="5659120"/>
          </a:xfrm>
        </p:grpSpPr>
        <p:sp>
          <p:nvSpPr>
            <p:cNvPr id="425" name="Google Shape;425;p33"/>
            <p:cNvSpPr txBox="1"/>
            <p:nvPr/>
          </p:nvSpPr>
          <p:spPr>
            <a:xfrm>
              <a:off x="0" y="1057655"/>
              <a:ext cx="2477349" cy="3211933"/>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26" name="Google Shape;426;p33"/>
            <p:cNvSpPr txBox="1"/>
            <p:nvPr/>
          </p:nvSpPr>
          <p:spPr>
            <a:xfrm>
              <a:off x="2624875" y="1057655"/>
              <a:ext cx="2488145" cy="2299636"/>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27" name="Google Shape;427;p33"/>
            <p:cNvSpPr txBox="1"/>
            <p:nvPr/>
          </p:nvSpPr>
          <p:spPr>
            <a:xfrm>
              <a:off x="0" y="4424337"/>
              <a:ext cx="2477349" cy="2292438"/>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28" name="Google Shape;428;p33"/>
            <p:cNvSpPr txBox="1"/>
            <p:nvPr/>
          </p:nvSpPr>
          <p:spPr>
            <a:xfrm>
              <a:off x="2624875" y="3499444"/>
              <a:ext cx="2488145" cy="3217331"/>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
        <p:nvSpPr>
          <p:cNvPr id="429" name="Google Shape;429;p33"/>
          <p:cNvSpPr txBox="1"/>
          <p:nvPr/>
        </p:nvSpPr>
        <p:spPr>
          <a:xfrm>
            <a:off x="4845050" y="1647825"/>
            <a:ext cx="4164012" cy="3951287"/>
          </a:xfrm>
          <a:prstGeom prst="rect">
            <a:avLst/>
          </a:prstGeom>
          <a:noFill/>
          <a:ln>
            <a:noFill/>
          </a:ln>
        </p:spPr>
        <p:txBody>
          <a:bodyPr anchorCtr="0" anchor="t" bIns="0" lIns="0" spcFirstLastPara="1" rIns="0" wrap="square" tIns="36400">
            <a:spAutoFit/>
          </a:bodyPr>
          <a:lstStyle/>
          <a:p>
            <a:pPr indent="0" lvl="0" marL="11112" marR="0" rtl="0" algn="l">
              <a:lnSpc>
                <a:spcPct val="120000"/>
              </a:lnSpc>
              <a:spcBef>
                <a:spcPts val="0"/>
              </a:spcBef>
              <a:spcAft>
                <a:spcPts val="0"/>
              </a:spcAft>
              <a:buClr>
                <a:srgbClr val="CC6600"/>
              </a:buClr>
              <a:buSzPts val="1800"/>
              <a:buFont typeface="Tahoma"/>
              <a:buNone/>
            </a:pPr>
            <a:r>
              <a:rPr b="0" i="0" lang="en-US" sz="1800" u="sng">
                <a:solidFill>
                  <a:srgbClr val="CC6600"/>
                </a:solidFill>
                <a:latin typeface="Tahoma"/>
                <a:ea typeface="Tahoma"/>
                <a:cs typeface="Tahoma"/>
                <a:sym typeface="Tahoma"/>
              </a:rPr>
              <a:t>Chúng ta vừa quản ly, vừa là đối tượng hưởng </a:t>
            </a:r>
            <a:r>
              <a:rPr b="0" i="0" lang="en-US" sz="1800" u="none">
                <a:solidFill>
                  <a:srgbClr val="CC6600"/>
                </a:solidFill>
                <a:latin typeface="Tahoma"/>
                <a:ea typeface="Tahoma"/>
                <a:cs typeface="Tahoma"/>
                <a:sym typeface="Tahoma"/>
              </a:rPr>
              <a:t> </a:t>
            </a:r>
            <a:r>
              <a:rPr b="0" i="0" lang="en-US" sz="1800" u="sng">
                <a:solidFill>
                  <a:srgbClr val="CC6600"/>
                </a:solidFill>
                <a:latin typeface="Tahoma"/>
                <a:ea typeface="Tahoma"/>
                <a:cs typeface="Tahoma"/>
                <a:sym typeface="Tahoma"/>
              </a:rPr>
              <a:t>lợi:</a:t>
            </a:r>
            <a:endParaRPr b="0" i="0" sz="1800" u="none">
              <a:solidFill>
                <a:srgbClr val="CC6600"/>
              </a:solidFill>
              <a:latin typeface="Tahoma"/>
              <a:ea typeface="Tahoma"/>
              <a:cs typeface="Tahoma"/>
              <a:sym typeface="Tahoma"/>
            </a:endParaRPr>
          </a:p>
          <a:p>
            <a:pPr indent="-114300" lvl="0" marL="11112" marR="0" rtl="0" algn="l">
              <a:lnSpc>
                <a:spcPct val="120000"/>
              </a:lnSpc>
              <a:spcBef>
                <a:spcPts val="500"/>
              </a:spcBef>
              <a:spcAft>
                <a:spcPts val="0"/>
              </a:spcAft>
              <a:buClr>
                <a:srgbClr val="CC6600"/>
              </a:buClr>
              <a:buSzPts val="1800"/>
              <a:buFont typeface="Arial"/>
              <a:buChar char="•"/>
            </a:pPr>
            <a:r>
              <a:rPr b="0" i="0" lang="en-US" sz="1800" u="none">
                <a:solidFill>
                  <a:srgbClr val="CC6600"/>
                </a:solidFill>
                <a:latin typeface="Tahoma"/>
                <a:ea typeface="Tahoma"/>
                <a:cs typeface="Tahoma"/>
                <a:sym typeface="Tahoma"/>
              </a:rPr>
              <a:t>Hòa nhập, chư không tách biệt</a:t>
            </a:r>
            <a:endParaRPr/>
          </a:p>
          <a:p>
            <a:pPr indent="-114300" lvl="0" marL="11112" marR="0" rtl="0" algn="just">
              <a:lnSpc>
                <a:spcPct val="120000"/>
              </a:lnSpc>
              <a:spcBef>
                <a:spcPts val="700"/>
              </a:spcBef>
              <a:spcAft>
                <a:spcPts val="0"/>
              </a:spcAft>
              <a:buClr>
                <a:srgbClr val="CC6600"/>
              </a:buClr>
              <a:buSzPts val="1800"/>
              <a:buFont typeface="Arial"/>
              <a:buChar char="•"/>
            </a:pPr>
            <a:r>
              <a:rPr b="0" i="0" lang="en-US" sz="1800" u="none">
                <a:solidFill>
                  <a:srgbClr val="CC6600"/>
                </a:solidFill>
                <a:latin typeface="Tahoma"/>
                <a:ea typeface="Tahoma"/>
                <a:cs typeface="Tahoma"/>
                <a:sym typeface="Tahoma"/>
              </a:rPr>
              <a:t>Chọn ECO thay vì EGO (ECO: con người hòa  nhập cùng thiên nhiên, tôn trọng hê sinh thái; EGO:  con người là giống loài thượng đẳng, tùy ý định đoạt  thiên nhiên va sư sống của loài khác)</a:t>
            </a:r>
            <a:endParaRPr/>
          </a:p>
          <a:p>
            <a:pPr indent="-114300" lvl="0" marL="11112" marR="0" rtl="0" algn="just">
              <a:lnSpc>
                <a:spcPct val="120000"/>
              </a:lnSpc>
              <a:spcBef>
                <a:spcPts val="500"/>
              </a:spcBef>
              <a:spcAft>
                <a:spcPts val="0"/>
              </a:spcAft>
              <a:buClr>
                <a:srgbClr val="CC6600"/>
              </a:buClr>
              <a:buSzPts val="1800"/>
              <a:buFont typeface="Arial"/>
              <a:buChar char="•"/>
            </a:pPr>
            <a:r>
              <a:rPr b="0" i="0" lang="en-US" sz="1800" u="none">
                <a:solidFill>
                  <a:srgbClr val="CC6600"/>
                </a:solidFill>
                <a:latin typeface="Tahoma"/>
                <a:ea typeface="Tahoma"/>
                <a:cs typeface="Tahoma"/>
                <a:sym typeface="Tahoma"/>
              </a:rPr>
              <a:t>Tôn trọng nguyên tắc sô 3, nhưng…</a:t>
            </a:r>
            <a:endParaRPr/>
          </a:p>
          <a:p>
            <a:pPr indent="-114300" lvl="0" marL="11112" marR="0" rtl="0" algn="just">
              <a:lnSpc>
                <a:spcPct val="120000"/>
              </a:lnSpc>
              <a:spcBef>
                <a:spcPts val="500"/>
              </a:spcBef>
              <a:spcAft>
                <a:spcPts val="0"/>
              </a:spcAft>
              <a:buClr>
                <a:srgbClr val="CC6600"/>
              </a:buClr>
              <a:buSzPts val="1800"/>
              <a:buFont typeface="Arial"/>
              <a:buChar char="•"/>
            </a:pPr>
            <a:r>
              <a:rPr b="0" i="0" lang="en-US" sz="1800" u="none">
                <a:solidFill>
                  <a:srgbClr val="CC6600"/>
                </a:solidFill>
                <a:latin typeface="Tahoma"/>
                <a:ea typeface="Tahoma"/>
                <a:cs typeface="Tahoma"/>
                <a:sym typeface="Tahoma"/>
              </a:rPr>
              <a:t>Hãy luôn ghi nhơ nguyên tắc sô 4!</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34"/>
          <p:cNvSpPr txBox="1"/>
          <p:nvPr>
            <p:ph type="title"/>
          </p:nvPr>
        </p:nvSpPr>
        <p:spPr>
          <a:xfrm>
            <a:off x="1116012" y="1916112"/>
            <a:ext cx="7261225" cy="2238375"/>
          </a:xfrm>
          <a:prstGeom prst="rect">
            <a:avLst/>
          </a:prstGeom>
          <a:noFill/>
          <a:ln>
            <a:noFill/>
          </a:ln>
        </p:spPr>
        <p:txBody>
          <a:bodyPr anchorCtr="0" anchor="t" bIns="0" lIns="0" spcFirstLastPara="1" rIns="0" wrap="square" tIns="362975">
            <a:spAutoFit/>
          </a:bodyPr>
          <a:lstStyle/>
          <a:p>
            <a:pPr indent="0" lvl="0" marL="171450" rtl="0" algn="ctr">
              <a:lnSpc>
                <a:spcPct val="120000"/>
              </a:lnSpc>
              <a:spcBef>
                <a:spcPts val="0"/>
              </a:spcBef>
              <a:spcAft>
                <a:spcPts val="0"/>
              </a:spcAft>
              <a:buSzPts val="2600"/>
              <a:buNone/>
            </a:pPr>
            <a:r>
              <a:rPr b="0" i="0" lang="en-US" sz="2600" u="none">
                <a:solidFill>
                  <a:srgbClr val="CC6600"/>
                </a:solidFill>
                <a:latin typeface="Tahoma"/>
                <a:ea typeface="Tahoma"/>
                <a:cs typeface="Tahoma"/>
                <a:sym typeface="Tahoma"/>
              </a:rPr>
              <a:t>“.. Dựa trên các quy trình sinh học, sư đa dạng sinh học  và các chu trình phù hợp với điều kiện của địa phương  hơn là sử dụng các đầu vào mang lại tác động xấu.”</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35"/>
          <p:cNvSpPr txBox="1"/>
          <p:nvPr>
            <p:ph type="title"/>
          </p:nvPr>
        </p:nvSpPr>
        <p:spPr>
          <a:xfrm>
            <a:off x="309562" y="939800"/>
            <a:ext cx="3043237" cy="446087"/>
          </a:xfrm>
          <a:prstGeom prst="rect">
            <a:avLst/>
          </a:prstGeom>
          <a:noFill/>
          <a:ln>
            <a:noFill/>
          </a:ln>
        </p:spPr>
        <p:txBody>
          <a:bodyPr anchorCtr="0" anchor="t" bIns="0" lIns="0" spcFirstLastPara="1" rIns="0" wrap="square" tIns="15125">
            <a:spAutoFit/>
          </a:bodyPr>
          <a:lstStyle/>
          <a:p>
            <a:pPr indent="0" lvl="0" marL="11112" rtl="0" algn="ctr">
              <a:lnSpc>
                <a:spcPct val="100000"/>
              </a:lnSpc>
              <a:spcBef>
                <a:spcPts val="0"/>
              </a:spcBef>
              <a:spcAft>
                <a:spcPts val="0"/>
              </a:spcAft>
              <a:buSzPts val="2800"/>
              <a:buNone/>
            </a:pPr>
            <a:r>
              <a:rPr b="0" i="0" lang="en-US" sz="2800" u="none">
                <a:solidFill>
                  <a:srgbClr val="CC6600"/>
                </a:solidFill>
                <a:latin typeface="Tahoma"/>
                <a:ea typeface="Tahoma"/>
                <a:cs typeface="Tahoma"/>
                <a:sym typeface="Tahoma"/>
              </a:rPr>
              <a:t>Chu trình sinh học</a:t>
            </a:r>
            <a:endParaRPr/>
          </a:p>
        </p:txBody>
      </p:sp>
      <p:sp>
        <p:nvSpPr>
          <p:cNvPr id="440" name="Google Shape;440;p35"/>
          <p:cNvSpPr txBox="1"/>
          <p:nvPr/>
        </p:nvSpPr>
        <p:spPr>
          <a:xfrm>
            <a:off x="5180012" y="5249862"/>
            <a:ext cx="2557462" cy="166687"/>
          </a:xfrm>
          <a:prstGeom prst="rect">
            <a:avLst/>
          </a:prstGeom>
          <a:noFill/>
          <a:ln>
            <a:noFill/>
          </a:ln>
        </p:spPr>
        <p:txBody>
          <a:bodyPr anchorCtr="0" anchor="t" bIns="0" lIns="0" spcFirstLastPara="1" rIns="0" wrap="square" tIns="11200">
            <a:spAutoFit/>
          </a:bodyPr>
          <a:lstStyle/>
          <a:p>
            <a:pPr indent="0" lvl="0" marL="11112" marR="0" rtl="0" algn="l">
              <a:lnSpc>
                <a:spcPct val="100000"/>
              </a:lnSpc>
              <a:spcBef>
                <a:spcPts val="0"/>
              </a:spcBef>
              <a:spcAft>
                <a:spcPts val="0"/>
              </a:spcAft>
              <a:buClr>
                <a:srgbClr val="445469"/>
              </a:buClr>
              <a:buSzPts val="1000"/>
              <a:buFont typeface="Arial"/>
              <a:buNone/>
            </a:pPr>
            <a:r>
              <a:rPr b="1" i="1" lang="en-US" sz="1000" u="sng">
                <a:solidFill>
                  <a:srgbClr val="445469"/>
                </a:solidFill>
                <a:latin typeface="Arial"/>
                <a:ea typeface="Arial"/>
                <a:cs typeface="Arial"/>
                <a:sym typeface="Arial"/>
                <a:hlinkClick r:id="rId3">
                  <a:extLst>
                    <a:ext uri="{A12FA001-AC4F-418D-AE19-62706E023703}">
                      <ahyp:hlinkClr val="tx"/>
                    </a:ext>
                  </a:extLst>
                </a:hlinkClick>
              </a:rPr>
              <a:t>http://push-pull.net/planting_for_prosperity.pdf</a:t>
            </a:r>
            <a:endParaRPr/>
          </a:p>
        </p:txBody>
      </p:sp>
      <p:grpSp>
        <p:nvGrpSpPr>
          <p:cNvPr id="441" name="Google Shape;441;p35"/>
          <p:cNvGrpSpPr/>
          <p:nvPr/>
        </p:nvGrpSpPr>
        <p:grpSpPr>
          <a:xfrm>
            <a:off x="1352550" y="1544637"/>
            <a:ext cx="6440487" cy="3671887"/>
            <a:chOff x="1380744" y="1751076"/>
            <a:chExt cx="7298690" cy="4160520"/>
          </a:xfrm>
        </p:grpSpPr>
        <p:sp>
          <p:nvSpPr>
            <p:cNvPr id="442" name="Google Shape;442;p35"/>
            <p:cNvSpPr txBox="1"/>
            <p:nvPr/>
          </p:nvSpPr>
          <p:spPr>
            <a:xfrm>
              <a:off x="2195708" y="1887781"/>
              <a:ext cx="5490658" cy="4023815"/>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43" name="Google Shape;443;p35"/>
            <p:cNvSpPr txBox="1"/>
            <p:nvPr/>
          </p:nvSpPr>
          <p:spPr>
            <a:xfrm>
              <a:off x="1380744" y="1835617"/>
              <a:ext cx="7298690" cy="4050797"/>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44" name="Google Shape;444;p35"/>
            <p:cNvSpPr/>
            <p:nvPr/>
          </p:nvSpPr>
          <p:spPr>
            <a:xfrm>
              <a:off x="2659859" y="1751076"/>
              <a:ext cx="1149583" cy="483865"/>
            </a:xfrm>
            <a:custGeom>
              <a:rect b="b" l="l" r="r" t="t"/>
              <a:pathLst>
                <a:path extrusionOk="0" h="483235" w="1150620">
                  <a:moveTo>
                    <a:pt x="1150620" y="483108"/>
                  </a:moveTo>
                  <a:lnTo>
                    <a:pt x="0" y="483108"/>
                  </a:lnTo>
                  <a:lnTo>
                    <a:pt x="0" y="0"/>
                  </a:lnTo>
                  <a:lnTo>
                    <a:pt x="1150620" y="0"/>
                  </a:lnTo>
                  <a:lnTo>
                    <a:pt x="1150620" y="483108"/>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
        <p:nvSpPr>
          <p:cNvPr id="445" name="Google Shape;445;p35"/>
          <p:cNvSpPr txBox="1"/>
          <p:nvPr/>
        </p:nvSpPr>
        <p:spPr>
          <a:xfrm>
            <a:off x="2535237" y="1555750"/>
            <a:ext cx="828675" cy="369887"/>
          </a:xfrm>
          <a:prstGeom prst="rect">
            <a:avLst/>
          </a:prstGeom>
          <a:noFill/>
          <a:ln>
            <a:noFill/>
          </a:ln>
        </p:spPr>
        <p:txBody>
          <a:bodyPr anchorCtr="0" anchor="t" bIns="0" lIns="0" spcFirstLastPara="1" rIns="0" wrap="square" tIns="10075">
            <a:spAutoFit/>
          </a:bodyPr>
          <a:lstStyle/>
          <a:p>
            <a:pPr indent="0" lvl="0" marL="11112" marR="0" rtl="0" algn="l">
              <a:lnSpc>
                <a:spcPct val="100000"/>
              </a:lnSpc>
              <a:spcBef>
                <a:spcPts val="0"/>
              </a:spcBef>
              <a:spcAft>
                <a:spcPts val="0"/>
              </a:spcAft>
              <a:buClr>
                <a:srgbClr val="000000"/>
              </a:buClr>
              <a:buSzPts val="2300"/>
              <a:buFont typeface="Times New Roman"/>
              <a:buNone/>
            </a:pPr>
            <a:r>
              <a:rPr b="1" i="0" lang="en-US" sz="2300" u="none">
                <a:solidFill>
                  <a:srgbClr val="000000"/>
                </a:solidFill>
                <a:latin typeface="Times New Roman"/>
                <a:ea typeface="Times New Roman"/>
                <a:cs typeface="Times New Roman"/>
                <a:sym typeface="Times New Roman"/>
              </a:rPr>
              <a:t>“Kéo”</a:t>
            </a:r>
            <a:endParaRPr/>
          </a:p>
        </p:txBody>
      </p:sp>
      <p:sp>
        <p:nvSpPr>
          <p:cNvPr id="446" name="Google Shape;446;p35"/>
          <p:cNvSpPr/>
          <p:nvPr/>
        </p:nvSpPr>
        <p:spPr>
          <a:xfrm>
            <a:off x="4783137" y="1501775"/>
            <a:ext cx="1016000" cy="425450"/>
          </a:xfrm>
          <a:custGeom>
            <a:rect b="b" l="l" r="r" t="t"/>
            <a:pathLst>
              <a:path extrusionOk="0" h="481964" w="1150620">
                <a:moveTo>
                  <a:pt x="1150619" y="481584"/>
                </a:moveTo>
                <a:lnTo>
                  <a:pt x="0" y="481584"/>
                </a:lnTo>
                <a:lnTo>
                  <a:pt x="0" y="0"/>
                </a:lnTo>
                <a:lnTo>
                  <a:pt x="1150619" y="0"/>
                </a:lnTo>
                <a:lnTo>
                  <a:pt x="1150619" y="481584"/>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47" name="Google Shape;447;p35"/>
          <p:cNvSpPr txBox="1"/>
          <p:nvPr/>
        </p:nvSpPr>
        <p:spPr>
          <a:xfrm>
            <a:off x="4837112" y="1512887"/>
            <a:ext cx="828675" cy="369887"/>
          </a:xfrm>
          <a:prstGeom prst="rect">
            <a:avLst/>
          </a:prstGeom>
          <a:noFill/>
          <a:ln>
            <a:noFill/>
          </a:ln>
        </p:spPr>
        <p:txBody>
          <a:bodyPr anchorCtr="0" anchor="t" bIns="0" lIns="0" spcFirstLastPara="1" rIns="0" wrap="square" tIns="10075">
            <a:spAutoFit/>
          </a:bodyPr>
          <a:lstStyle/>
          <a:p>
            <a:pPr indent="0" lvl="0" marL="11112" marR="0" rtl="0" algn="l">
              <a:lnSpc>
                <a:spcPct val="100000"/>
              </a:lnSpc>
              <a:spcBef>
                <a:spcPts val="0"/>
              </a:spcBef>
              <a:spcAft>
                <a:spcPts val="0"/>
              </a:spcAft>
              <a:buClr>
                <a:srgbClr val="000000"/>
              </a:buClr>
              <a:buSzPts val="2300"/>
              <a:buFont typeface="Times New Roman"/>
              <a:buNone/>
            </a:pPr>
            <a:r>
              <a:rPr b="1" i="0" lang="en-US" sz="2300" u="none">
                <a:solidFill>
                  <a:srgbClr val="000000"/>
                </a:solidFill>
                <a:latin typeface="Times New Roman"/>
                <a:ea typeface="Times New Roman"/>
                <a:cs typeface="Times New Roman"/>
                <a:sym typeface="Times New Roman"/>
              </a:rPr>
              <a:t>“Đẩy”</a:t>
            </a:r>
            <a:endParaRPr/>
          </a:p>
        </p:txBody>
      </p:sp>
      <p:sp>
        <p:nvSpPr>
          <p:cNvPr id="448" name="Google Shape;448;p35"/>
          <p:cNvSpPr txBox="1"/>
          <p:nvPr/>
        </p:nvSpPr>
        <p:spPr>
          <a:xfrm>
            <a:off x="1684337" y="1878012"/>
            <a:ext cx="2336800" cy="552450"/>
          </a:xfrm>
          <a:prstGeom prst="rect">
            <a:avLst/>
          </a:prstGeom>
          <a:solidFill>
            <a:srgbClr val="FFFFFF"/>
          </a:solidFill>
          <a:ln>
            <a:noFill/>
          </a:ln>
        </p:spPr>
        <p:txBody>
          <a:bodyPr anchorCtr="0" anchor="t" bIns="0" lIns="0" spcFirstLastPara="1" rIns="0" wrap="square" tIns="27450">
            <a:spAutoFit/>
          </a:bodyPr>
          <a:lstStyle/>
          <a:p>
            <a:pPr indent="0" lvl="0" marL="65086" marR="0" rtl="0" algn="l">
              <a:lnSpc>
                <a:spcPct val="101000"/>
              </a:lnSpc>
              <a:spcBef>
                <a:spcPts val="0"/>
              </a:spcBef>
              <a:spcAft>
                <a:spcPts val="0"/>
              </a:spcAft>
              <a:buClr>
                <a:srgbClr val="000000"/>
              </a:buClr>
              <a:buSzPts val="1100"/>
              <a:buFont typeface="Times New Roman"/>
              <a:buNone/>
            </a:pPr>
            <a:r>
              <a:rPr b="1" i="0" lang="en-US" sz="1100" u="none">
                <a:solidFill>
                  <a:srgbClr val="000000"/>
                </a:solidFill>
                <a:latin typeface="Times New Roman"/>
                <a:ea typeface="Times New Roman"/>
                <a:cs typeface="Times New Roman"/>
                <a:sym typeface="Times New Roman"/>
              </a:rPr>
              <a:t>Hóa chất dễ bay hơi do các cây hàng  rào tạo ra sẽ thu hút thiên địch của  sâu đục thân</a:t>
            </a:r>
            <a:endParaRPr/>
          </a:p>
        </p:txBody>
      </p:sp>
      <p:sp>
        <p:nvSpPr>
          <p:cNvPr id="449" name="Google Shape;449;p35"/>
          <p:cNvSpPr txBox="1"/>
          <p:nvPr/>
        </p:nvSpPr>
        <p:spPr>
          <a:xfrm>
            <a:off x="4348162" y="1878012"/>
            <a:ext cx="2335212" cy="552450"/>
          </a:xfrm>
          <a:prstGeom prst="rect">
            <a:avLst/>
          </a:prstGeom>
          <a:solidFill>
            <a:srgbClr val="FFFFFF"/>
          </a:solidFill>
          <a:ln>
            <a:noFill/>
          </a:ln>
        </p:spPr>
        <p:txBody>
          <a:bodyPr anchorCtr="0" anchor="t" bIns="0" lIns="0" spcFirstLastPara="1" rIns="0" wrap="square" tIns="27450">
            <a:spAutoFit/>
          </a:bodyPr>
          <a:lstStyle/>
          <a:p>
            <a:pPr indent="0" lvl="0" marL="65086" marR="0" rtl="0" algn="l">
              <a:lnSpc>
                <a:spcPct val="101000"/>
              </a:lnSpc>
              <a:spcBef>
                <a:spcPts val="0"/>
              </a:spcBef>
              <a:spcAft>
                <a:spcPts val="0"/>
              </a:spcAft>
              <a:buClr>
                <a:srgbClr val="000000"/>
              </a:buClr>
              <a:buSzPts val="1100"/>
              <a:buFont typeface="Times New Roman"/>
              <a:buNone/>
            </a:pPr>
            <a:r>
              <a:rPr b="1" i="0" lang="en-US" sz="1100" u="none">
                <a:solidFill>
                  <a:srgbClr val="000000"/>
                </a:solidFill>
                <a:latin typeface="Times New Roman"/>
                <a:ea typeface="Times New Roman"/>
                <a:cs typeface="Times New Roman"/>
                <a:sym typeface="Times New Roman"/>
              </a:rPr>
              <a:t>Hóa chất dễ bay hơi do các cây trồng  xen sản sinh sẽ đuổi sâu đục thân va  thu hút thiên địch</a:t>
            </a:r>
            <a:endParaRPr/>
          </a:p>
        </p:txBody>
      </p:sp>
      <p:sp>
        <p:nvSpPr>
          <p:cNvPr id="450" name="Google Shape;450;p35"/>
          <p:cNvSpPr txBox="1"/>
          <p:nvPr/>
        </p:nvSpPr>
        <p:spPr>
          <a:xfrm>
            <a:off x="3416300" y="2819400"/>
            <a:ext cx="1012825" cy="207962"/>
          </a:xfrm>
          <a:prstGeom prst="rect">
            <a:avLst/>
          </a:prstGeom>
          <a:solidFill>
            <a:srgbClr val="FFFFFF"/>
          </a:solidFill>
          <a:ln>
            <a:noFill/>
          </a:ln>
        </p:spPr>
        <p:txBody>
          <a:bodyPr anchorCtr="0" anchor="t" bIns="0" lIns="0" spcFirstLastPara="1" rIns="0" wrap="square" tIns="30250">
            <a:spAutoFit/>
          </a:bodyPr>
          <a:lstStyle/>
          <a:p>
            <a:pPr indent="0" lvl="0" marL="65086" marR="0" rtl="0" algn="l">
              <a:lnSpc>
                <a:spcPct val="100000"/>
              </a:lnSpc>
              <a:spcBef>
                <a:spcPts val="0"/>
              </a:spcBef>
              <a:spcAft>
                <a:spcPts val="0"/>
              </a:spcAft>
              <a:buClr>
                <a:srgbClr val="000000"/>
              </a:buClr>
              <a:buSzPts val="1100"/>
              <a:buFont typeface="Times New Roman"/>
              <a:buNone/>
            </a:pPr>
            <a:r>
              <a:rPr b="1" i="0" lang="en-US" sz="1100" u="none">
                <a:solidFill>
                  <a:srgbClr val="000000"/>
                </a:solidFill>
                <a:latin typeface="Times New Roman"/>
                <a:ea typeface="Times New Roman"/>
                <a:cs typeface="Times New Roman"/>
                <a:sym typeface="Times New Roman"/>
              </a:rPr>
              <a:t>Cây cao lương</a:t>
            </a:r>
            <a:endParaRPr/>
          </a:p>
        </p:txBody>
      </p:sp>
      <p:sp>
        <p:nvSpPr>
          <p:cNvPr id="451" name="Google Shape;451;p35"/>
          <p:cNvSpPr txBox="1"/>
          <p:nvPr/>
        </p:nvSpPr>
        <p:spPr>
          <a:xfrm>
            <a:off x="4651375" y="2849562"/>
            <a:ext cx="1014412" cy="206375"/>
          </a:xfrm>
          <a:prstGeom prst="rect">
            <a:avLst/>
          </a:prstGeom>
          <a:solidFill>
            <a:srgbClr val="FFFFFF"/>
          </a:solidFill>
          <a:ln>
            <a:noFill/>
          </a:ln>
        </p:spPr>
        <p:txBody>
          <a:bodyPr anchorCtr="0" anchor="t" bIns="0" lIns="0" spcFirstLastPara="1" rIns="0" wrap="square" tIns="29125">
            <a:spAutoFit/>
          </a:bodyPr>
          <a:lstStyle/>
          <a:p>
            <a:pPr indent="0" lvl="0" marL="65086" marR="0" rtl="0" algn="l">
              <a:lnSpc>
                <a:spcPct val="100000"/>
              </a:lnSpc>
              <a:spcBef>
                <a:spcPts val="0"/>
              </a:spcBef>
              <a:spcAft>
                <a:spcPts val="0"/>
              </a:spcAft>
              <a:buClr>
                <a:srgbClr val="000000"/>
              </a:buClr>
              <a:buSzPts val="1100"/>
              <a:buFont typeface="Times New Roman"/>
              <a:buNone/>
            </a:pPr>
            <a:r>
              <a:rPr b="1" i="0" lang="en-US" sz="1100" u="none">
                <a:solidFill>
                  <a:srgbClr val="000000"/>
                </a:solidFill>
                <a:latin typeface="Times New Roman"/>
                <a:ea typeface="Times New Roman"/>
                <a:cs typeface="Times New Roman"/>
                <a:sym typeface="Times New Roman"/>
              </a:rPr>
              <a:t>Cây cao lương</a:t>
            </a:r>
            <a:endParaRPr/>
          </a:p>
        </p:txBody>
      </p:sp>
      <p:sp>
        <p:nvSpPr>
          <p:cNvPr id="452" name="Google Shape;452;p35"/>
          <p:cNvSpPr txBox="1"/>
          <p:nvPr/>
        </p:nvSpPr>
        <p:spPr>
          <a:xfrm>
            <a:off x="5894387" y="2894012"/>
            <a:ext cx="1014412" cy="206375"/>
          </a:xfrm>
          <a:prstGeom prst="rect">
            <a:avLst/>
          </a:prstGeom>
          <a:solidFill>
            <a:srgbClr val="FFFFFF"/>
          </a:solidFill>
          <a:ln>
            <a:noFill/>
          </a:ln>
        </p:spPr>
        <p:txBody>
          <a:bodyPr anchorCtr="0" anchor="t" bIns="0" lIns="0" spcFirstLastPara="1" rIns="0" wrap="square" tIns="29125">
            <a:spAutoFit/>
          </a:bodyPr>
          <a:lstStyle/>
          <a:p>
            <a:pPr indent="0" lvl="0" marL="65086" marR="0" rtl="0" algn="l">
              <a:lnSpc>
                <a:spcPct val="100000"/>
              </a:lnSpc>
              <a:spcBef>
                <a:spcPts val="0"/>
              </a:spcBef>
              <a:spcAft>
                <a:spcPts val="0"/>
              </a:spcAft>
              <a:buClr>
                <a:srgbClr val="000000"/>
              </a:buClr>
              <a:buSzPts val="1100"/>
              <a:buFont typeface="Times New Roman"/>
              <a:buNone/>
            </a:pPr>
            <a:r>
              <a:rPr b="1" i="0" lang="en-US" sz="1100" u="none">
                <a:solidFill>
                  <a:srgbClr val="000000"/>
                </a:solidFill>
                <a:latin typeface="Times New Roman"/>
                <a:ea typeface="Times New Roman"/>
                <a:cs typeface="Times New Roman"/>
                <a:sym typeface="Times New Roman"/>
              </a:rPr>
              <a:t>Cây cao lương</a:t>
            </a:r>
            <a:endParaRPr/>
          </a:p>
        </p:txBody>
      </p:sp>
      <p:sp>
        <p:nvSpPr>
          <p:cNvPr id="453" name="Google Shape;453;p35"/>
          <p:cNvSpPr/>
          <p:nvPr/>
        </p:nvSpPr>
        <p:spPr>
          <a:xfrm>
            <a:off x="1176337" y="3830637"/>
            <a:ext cx="774700" cy="515937"/>
          </a:xfrm>
          <a:custGeom>
            <a:rect b="b" l="l" r="r" t="t"/>
            <a:pathLst>
              <a:path extrusionOk="0" h="584200" w="878205">
                <a:moveTo>
                  <a:pt x="877824" y="583692"/>
                </a:moveTo>
                <a:lnTo>
                  <a:pt x="0" y="583692"/>
                </a:lnTo>
                <a:lnTo>
                  <a:pt x="0" y="0"/>
                </a:lnTo>
                <a:lnTo>
                  <a:pt x="877824" y="0"/>
                </a:lnTo>
                <a:lnTo>
                  <a:pt x="877824" y="583692"/>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54" name="Google Shape;454;p35"/>
          <p:cNvSpPr txBox="1"/>
          <p:nvPr/>
        </p:nvSpPr>
        <p:spPr>
          <a:xfrm>
            <a:off x="1231900" y="3844925"/>
            <a:ext cx="552450" cy="684212"/>
          </a:xfrm>
          <a:prstGeom prst="rect">
            <a:avLst/>
          </a:prstGeom>
          <a:noFill/>
          <a:ln>
            <a:noFill/>
          </a:ln>
        </p:spPr>
        <p:txBody>
          <a:bodyPr anchorCtr="0" anchor="t" bIns="0" lIns="0" spcFirstLastPara="1" rIns="0" wrap="square" tIns="11750">
            <a:spAutoFit/>
          </a:bodyPr>
          <a:lstStyle/>
          <a:p>
            <a:pPr indent="0" lvl="0" marL="11112" marR="0" rtl="0" algn="l">
              <a:lnSpc>
                <a:spcPct val="100000"/>
              </a:lnSpc>
              <a:spcBef>
                <a:spcPts val="0"/>
              </a:spcBef>
              <a:spcAft>
                <a:spcPts val="0"/>
              </a:spcAft>
              <a:buClr>
                <a:srgbClr val="000000"/>
              </a:buClr>
              <a:buSzPts val="1400"/>
              <a:buFont typeface="Times New Roman"/>
              <a:buNone/>
            </a:pPr>
            <a:r>
              <a:rPr b="1" i="0" lang="en-US" sz="1400" u="none">
                <a:solidFill>
                  <a:srgbClr val="000000"/>
                </a:solidFill>
                <a:latin typeface="Times New Roman"/>
                <a:ea typeface="Times New Roman"/>
                <a:cs typeface="Times New Roman"/>
                <a:sym typeface="Times New Roman"/>
              </a:rPr>
              <a:t>Cỏ hòa  thảo</a:t>
            </a:r>
            <a:endParaRPr/>
          </a:p>
        </p:txBody>
      </p:sp>
      <p:sp>
        <p:nvSpPr>
          <p:cNvPr id="455" name="Google Shape;455;p35"/>
          <p:cNvSpPr/>
          <p:nvPr/>
        </p:nvSpPr>
        <p:spPr>
          <a:xfrm>
            <a:off x="7242175" y="3830637"/>
            <a:ext cx="774700" cy="515937"/>
          </a:xfrm>
          <a:custGeom>
            <a:rect b="b" l="l" r="r" t="t"/>
            <a:pathLst>
              <a:path extrusionOk="0" h="584200" w="878204">
                <a:moveTo>
                  <a:pt x="877824" y="583692"/>
                </a:moveTo>
                <a:lnTo>
                  <a:pt x="0" y="583692"/>
                </a:lnTo>
                <a:lnTo>
                  <a:pt x="0" y="0"/>
                </a:lnTo>
                <a:lnTo>
                  <a:pt x="877824" y="0"/>
                </a:lnTo>
                <a:lnTo>
                  <a:pt x="877824" y="583692"/>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56" name="Google Shape;456;p35"/>
          <p:cNvSpPr txBox="1"/>
          <p:nvPr/>
        </p:nvSpPr>
        <p:spPr>
          <a:xfrm>
            <a:off x="7297737" y="3844925"/>
            <a:ext cx="552450" cy="684212"/>
          </a:xfrm>
          <a:prstGeom prst="rect">
            <a:avLst/>
          </a:prstGeom>
          <a:noFill/>
          <a:ln>
            <a:noFill/>
          </a:ln>
        </p:spPr>
        <p:txBody>
          <a:bodyPr anchorCtr="0" anchor="t" bIns="0" lIns="0" spcFirstLastPara="1" rIns="0" wrap="square" tIns="11750">
            <a:spAutoFit/>
          </a:bodyPr>
          <a:lstStyle/>
          <a:p>
            <a:pPr indent="0" lvl="0" marL="11112" marR="0" rtl="0" algn="l">
              <a:lnSpc>
                <a:spcPct val="100000"/>
              </a:lnSpc>
              <a:spcBef>
                <a:spcPts val="0"/>
              </a:spcBef>
              <a:spcAft>
                <a:spcPts val="0"/>
              </a:spcAft>
              <a:buClr>
                <a:srgbClr val="000000"/>
              </a:buClr>
              <a:buSzPts val="1400"/>
              <a:buFont typeface="Times New Roman"/>
              <a:buNone/>
            </a:pPr>
            <a:r>
              <a:rPr b="1" i="0" lang="en-US" sz="1400" u="none">
                <a:solidFill>
                  <a:srgbClr val="000000"/>
                </a:solidFill>
                <a:latin typeface="Times New Roman"/>
                <a:ea typeface="Times New Roman"/>
                <a:cs typeface="Times New Roman"/>
                <a:sym typeface="Times New Roman"/>
              </a:rPr>
              <a:t>Cỏ hòa  thảo</a:t>
            </a:r>
            <a:endParaRPr/>
          </a:p>
        </p:txBody>
      </p:sp>
      <p:sp>
        <p:nvSpPr>
          <p:cNvPr id="457" name="Google Shape;457;p35"/>
          <p:cNvSpPr txBox="1"/>
          <p:nvPr/>
        </p:nvSpPr>
        <p:spPr>
          <a:xfrm>
            <a:off x="3679825" y="3875087"/>
            <a:ext cx="563562" cy="447675"/>
          </a:xfrm>
          <a:prstGeom prst="rect">
            <a:avLst/>
          </a:prstGeom>
          <a:solidFill>
            <a:srgbClr val="FFFFFF"/>
          </a:solidFill>
          <a:ln>
            <a:noFill/>
          </a:ln>
        </p:spPr>
        <p:txBody>
          <a:bodyPr anchorCtr="0" anchor="t" bIns="0" lIns="0" spcFirstLastPara="1" rIns="0" wrap="square" tIns="33050">
            <a:spAutoFit/>
          </a:bodyPr>
          <a:lstStyle/>
          <a:p>
            <a:pPr indent="0" lvl="0" marL="65086" marR="0" rtl="0" algn="l">
              <a:lnSpc>
                <a:spcPct val="125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Cây họ  đậu</a:t>
            </a:r>
            <a:endParaRPr/>
          </a:p>
        </p:txBody>
      </p:sp>
      <p:sp>
        <p:nvSpPr>
          <p:cNvPr id="458" name="Google Shape;458;p35"/>
          <p:cNvSpPr txBox="1"/>
          <p:nvPr/>
        </p:nvSpPr>
        <p:spPr>
          <a:xfrm>
            <a:off x="4783137" y="3775075"/>
            <a:ext cx="733425" cy="165100"/>
          </a:xfrm>
          <a:prstGeom prst="rect">
            <a:avLst/>
          </a:prstGeom>
          <a:solidFill>
            <a:srgbClr val="FFFFFF"/>
          </a:solidFill>
          <a:ln>
            <a:noFill/>
          </a:ln>
        </p:spPr>
        <p:txBody>
          <a:bodyPr anchorCtr="0" anchor="t" bIns="0" lIns="0" spcFirstLastPara="1" rIns="0" wrap="square" tIns="29125">
            <a:spAutoFit/>
          </a:bodyPr>
          <a:lstStyle/>
          <a:p>
            <a:pPr indent="0" lvl="0" marL="65086" marR="0" rtl="0" algn="l">
              <a:lnSpc>
                <a:spcPct val="100000"/>
              </a:lnSpc>
              <a:spcBef>
                <a:spcPts val="0"/>
              </a:spcBef>
              <a:spcAft>
                <a:spcPts val="0"/>
              </a:spcAft>
              <a:buClr>
                <a:srgbClr val="000000"/>
              </a:buClr>
              <a:buSzPts val="800"/>
              <a:buFont typeface="Times New Roman"/>
              <a:buNone/>
            </a:pPr>
            <a:r>
              <a:rPr b="1" i="0" lang="en-US" sz="800" u="none">
                <a:solidFill>
                  <a:srgbClr val="000000"/>
                </a:solidFill>
                <a:latin typeface="Times New Roman"/>
                <a:ea typeface="Times New Roman"/>
                <a:cs typeface="Times New Roman"/>
                <a:sym typeface="Times New Roman"/>
              </a:rPr>
              <a:t>Cây họ đậu</a:t>
            </a:r>
            <a:endParaRPr/>
          </a:p>
        </p:txBody>
      </p:sp>
      <p:sp>
        <p:nvSpPr>
          <p:cNvPr id="459" name="Google Shape;459;p35"/>
          <p:cNvSpPr txBox="1"/>
          <p:nvPr/>
        </p:nvSpPr>
        <p:spPr>
          <a:xfrm>
            <a:off x="2179637" y="4656137"/>
            <a:ext cx="2335212" cy="652462"/>
          </a:xfrm>
          <a:prstGeom prst="rect">
            <a:avLst/>
          </a:prstGeom>
          <a:solidFill>
            <a:srgbClr val="FFFFFF"/>
          </a:solidFill>
          <a:ln>
            <a:noFill/>
          </a:ln>
        </p:spPr>
        <p:txBody>
          <a:bodyPr anchorCtr="0" anchor="t" bIns="0" lIns="0" spcFirstLastPara="1" rIns="0" wrap="square" tIns="27450">
            <a:spAutoFit/>
          </a:bodyPr>
          <a:lstStyle/>
          <a:p>
            <a:pPr indent="0" lvl="0" marL="65086" marR="0" rtl="0" algn="just">
              <a:lnSpc>
                <a:spcPct val="100000"/>
              </a:lnSpc>
              <a:spcBef>
                <a:spcPts val="0"/>
              </a:spcBef>
              <a:spcAft>
                <a:spcPts val="0"/>
              </a:spcAft>
              <a:buClr>
                <a:srgbClr val="000000"/>
              </a:buClr>
              <a:buSzPts val="1000"/>
              <a:buFont typeface="Times New Roman"/>
              <a:buNone/>
            </a:pPr>
            <a:r>
              <a:rPr b="1" i="0" lang="en-US" sz="1000" u="none">
                <a:solidFill>
                  <a:srgbClr val="000000"/>
                </a:solidFill>
                <a:latin typeface="Times New Roman"/>
                <a:ea typeface="Times New Roman"/>
                <a:cs typeface="Times New Roman"/>
                <a:sym typeface="Times New Roman"/>
              </a:rPr>
              <a:t>Các chất hóa học do rễ cây họ đậu tiết ra  sẽ kiểm soát cỏ ma ky sinh (cỏ Striga) va  làm suy yếu hạt Striga trong đất</a:t>
            </a:r>
            <a:endParaRPr/>
          </a:p>
        </p:txBody>
      </p:sp>
      <p:sp>
        <p:nvSpPr>
          <p:cNvPr id="460" name="Google Shape;460;p35"/>
          <p:cNvSpPr/>
          <p:nvPr/>
        </p:nvSpPr>
        <p:spPr>
          <a:xfrm>
            <a:off x="4756150" y="4618037"/>
            <a:ext cx="2338387" cy="693737"/>
          </a:xfrm>
          <a:custGeom>
            <a:rect b="b" l="l" r="r" t="t"/>
            <a:pathLst>
              <a:path extrusionOk="0" h="786764" w="2649220">
                <a:moveTo>
                  <a:pt x="2648712" y="786383"/>
                </a:moveTo>
                <a:lnTo>
                  <a:pt x="0" y="786383"/>
                </a:lnTo>
                <a:lnTo>
                  <a:pt x="0" y="0"/>
                </a:lnTo>
                <a:lnTo>
                  <a:pt x="2648712" y="0"/>
                </a:lnTo>
                <a:lnTo>
                  <a:pt x="2648712" y="786383"/>
                </a:lnTo>
                <a:close/>
              </a:path>
            </a:pathLst>
          </a:custGeom>
          <a:solidFill>
            <a:srgbClr val="FFFFFF"/>
          </a:solid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61" name="Google Shape;461;p35"/>
          <p:cNvSpPr txBox="1"/>
          <p:nvPr/>
        </p:nvSpPr>
        <p:spPr>
          <a:xfrm>
            <a:off x="4810125" y="4635500"/>
            <a:ext cx="2141537" cy="635000"/>
          </a:xfrm>
          <a:prstGeom prst="rect">
            <a:avLst/>
          </a:prstGeom>
          <a:noFill/>
          <a:ln>
            <a:noFill/>
          </a:ln>
        </p:spPr>
        <p:txBody>
          <a:bodyPr anchorCtr="0" anchor="t" bIns="0" lIns="0" spcFirstLastPara="1" rIns="0" wrap="square" tIns="10625">
            <a:spAutoFit/>
          </a:bodyPr>
          <a:lstStyle/>
          <a:p>
            <a:pPr indent="0" lvl="0" marL="11112" marR="0" rtl="0" algn="l">
              <a:lnSpc>
                <a:spcPct val="100000"/>
              </a:lnSpc>
              <a:spcBef>
                <a:spcPts val="0"/>
              </a:spcBef>
              <a:spcAft>
                <a:spcPts val="0"/>
              </a:spcAft>
              <a:buClr>
                <a:srgbClr val="000000"/>
              </a:buClr>
              <a:buSzPts val="1000"/>
              <a:buFont typeface="Times New Roman"/>
              <a:buNone/>
            </a:pPr>
            <a:r>
              <a:rPr b="1" i="0" lang="en-US" sz="1000" u="none">
                <a:solidFill>
                  <a:srgbClr val="000000"/>
                </a:solidFill>
                <a:latin typeface="Times New Roman"/>
                <a:ea typeface="Times New Roman"/>
                <a:cs typeface="Times New Roman"/>
                <a:sym typeface="Times New Roman"/>
              </a:rPr>
              <a:t>Rễ cây họ đậu giúp cô định ni-tơ khi  quyển trong đất; năng lượng sinh khối tư  cành va rễ cây làm tăng vật chất hữu cơ  trong đất</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sp>
        <p:nvSpPr>
          <p:cNvPr id="466" name="Google Shape;466;p36"/>
          <p:cNvSpPr txBox="1"/>
          <p:nvPr>
            <p:ph type="title"/>
          </p:nvPr>
        </p:nvSpPr>
        <p:spPr>
          <a:xfrm>
            <a:off x="395287" y="2565400"/>
            <a:ext cx="1647825" cy="1989137"/>
          </a:xfrm>
          <a:prstGeom prst="rect">
            <a:avLst/>
          </a:prstGeom>
          <a:noFill/>
          <a:ln>
            <a:noFill/>
          </a:ln>
        </p:spPr>
        <p:txBody>
          <a:bodyPr anchorCtr="0" anchor="t" bIns="0" lIns="0" spcFirstLastPara="1" rIns="0" wrap="square" tIns="47050">
            <a:spAutoFit/>
          </a:bodyPr>
          <a:lstStyle/>
          <a:p>
            <a:pPr indent="0" lvl="0" marL="11112" rtl="0" algn="ctr">
              <a:lnSpc>
                <a:spcPct val="90000"/>
              </a:lnSpc>
              <a:spcBef>
                <a:spcPts val="0"/>
              </a:spcBef>
              <a:spcAft>
                <a:spcPts val="0"/>
              </a:spcAft>
              <a:buSzPts val="2300"/>
              <a:buNone/>
            </a:pPr>
            <a:r>
              <a:rPr b="0" i="0" lang="en-US" sz="2300" u="none">
                <a:solidFill>
                  <a:srgbClr val="CC6600"/>
                </a:solidFill>
                <a:latin typeface="Tahoma"/>
                <a:ea typeface="Tahoma"/>
                <a:cs typeface="Tahoma"/>
                <a:sym typeface="Tahoma"/>
              </a:rPr>
              <a:t>Đảm bảo chu  trình sinh học  hơn là tăng  cường đầu  vào</a:t>
            </a:r>
            <a:endParaRPr/>
          </a:p>
        </p:txBody>
      </p:sp>
      <p:grpSp>
        <p:nvGrpSpPr>
          <p:cNvPr id="467" name="Google Shape;467;p36"/>
          <p:cNvGrpSpPr/>
          <p:nvPr/>
        </p:nvGrpSpPr>
        <p:grpSpPr>
          <a:xfrm>
            <a:off x="2211387" y="933450"/>
            <a:ext cx="6799262" cy="4992687"/>
            <a:chOff x="2353055" y="1057655"/>
            <a:chExt cx="7705725" cy="5659120"/>
          </a:xfrm>
        </p:grpSpPr>
        <p:sp>
          <p:nvSpPr>
            <p:cNvPr id="468" name="Google Shape;468;p36"/>
            <p:cNvSpPr txBox="1"/>
            <p:nvPr/>
          </p:nvSpPr>
          <p:spPr>
            <a:xfrm>
              <a:off x="2353055" y="1057655"/>
              <a:ext cx="7705725" cy="565732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69" name="Google Shape;469;p36"/>
            <p:cNvSpPr txBox="1"/>
            <p:nvPr/>
          </p:nvSpPr>
          <p:spPr>
            <a:xfrm>
              <a:off x="2358452" y="1057655"/>
              <a:ext cx="7673342" cy="5659120"/>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70" name="Google Shape;470;p36"/>
            <p:cNvSpPr txBox="1"/>
            <p:nvPr/>
          </p:nvSpPr>
          <p:spPr>
            <a:xfrm>
              <a:off x="2353055" y="1057655"/>
              <a:ext cx="7705725" cy="5659120"/>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71" name="Google Shape;471;p36"/>
            <p:cNvSpPr txBox="1"/>
            <p:nvPr/>
          </p:nvSpPr>
          <p:spPr>
            <a:xfrm>
              <a:off x="2358452" y="1057655"/>
              <a:ext cx="7678738" cy="5659120"/>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5" name="Shape 475"/>
        <p:cNvGrpSpPr/>
        <p:nvPr/>
      </p:nvGrpSpPr>
      <p:grpSpPr>
        <a:xfrm>
          <a:off x="0" y="0"/>
          <a:ext cx="0" cy="0"/>
          <a:chOff x="0" y="0"/>
          <a:chExt cx="0" cy="0"/>
        </a:xfrm>
      </p:grpSpPr>
      <p:sp>
        <p:nvSpPr>
          <p:cNvPr id="476" name="Google Shape;476;p37"/>
          <p:cNvSpPr txBox="1"/>
          <p:nvPr>
            <p:ph type="title"/>
          </p:nvPr>
        </p:nvSpPr>
        <p:spPr>
          <a:xfrm>
            <a:off x="827087" y="2276475"/>
            <a:ext cx="7777162" cy="1493837"/>
          </a:xfrm>
          <a:prstGeom prst="rect">
            <a:avLst/>
          </a:prstGeom>
          <a:noFill/>
          <a:ln>
            <a:noFill/>
          </a:ln>
        </p:spPr>
        <p:txBody>
          <a:bodyPr anchorCtr="0" anchor="t" bIns="0" lIns="0" spcFirstLastPara="1" rIns="0" wrap="square" tIns="509300">
            <a:spAutoFit/>
          </a:bodyPr>
          <a:lstStyle/>
          <a:p>
            <a:pPr indent="0" lvl="0" marL="171450" rtl="0" algn="ctr">
              <a:lnSpc>
                <a:spcPct val="120000"/>
              </a:lnSpc>
              <a:spcBef>
                <a:spcPts val="0"/>
              </a:spcBef>
              <a:spcAft>
                <a:spcPts val="0"/>
              </a:spcAft>
              <a:buSzPts val="2800"/>
              <a:buNone/>
            </a:pPr>
            <a:r>
              <a:rPr b="0" i="0" lang="en-US" sz="2800" u="none">
                <a:solidFill>
                  <a:srgbClr val="CC6600"/>
                </a:solidFill>
                <a:latin typeface="Tahoma"/>
                <a:ea typeface="Tahoma"/>
                <a:cs typeface="Tahoma"/>
                <a:sym typeface="Tahoma"/>
              </a:rPr>
              <a:t>“kết hợp giữa tập quán, sự đổi mới và khoa học  nhằm mang lai lợi ích cho môi trường chung....”</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p38"/>
          <p:cNvSpPr txBox="1"/>
          <p:nvPr>
            <p:ph type="title"/>
          </p:nvPr>
        </p:nvSpPr>
        <p:spPr>
          <a:xfrm>
            <a:off x="569912" y="1093787"/>
            <a:ext cx="3725862" cy="504825"/>
          </a:xfrm>
          <a:prstGeom prst="rect">
            <a:avLst/>
          </a:prstGeom>
          <a:noFill/>
          <a:ln>
            <a:noFill/>
          </a:ln>
        </p:spPr>
        <p:txBody>
          <a:bodyPr anchorCtr="0" anchor="t" bIns="0" lIns="0" spcFirstLastPara="1" rIns="0" wrap="square" tIns="15125">
            <a:spAutoFit/>
          </a:bodyPr>
          <a:lstStyle/>
          <a:p>
            <a:pPr indent="0" lvl="0" marL="11112" rtl="0" algn="ctr">
              <a:lnSpc>
                <a:spcPct val="100000"/>
              </a:lnSpc>
              <a:spcBef>
                <a:spcPts val="0"/>
              </a:spcBef>
              <a:spcAft>
                <a:spcPts val="0"/>
              </a:spcAft>
              <a:buSzPts val="3100"/>
              <a:buNone/>
            </a:pPr>
            <a:r>
              <a:rPr b="0" i="0" lang="en-US" sz="3100" u="none">
                <a:solidFill>
                  <a:srgbClr val="CC6600"/>
                </a:solidFill>
                <a:latin typeface="Tahoma"/>
                <a:ea typeface="Tahoma"/>
                <a:cs typeface="Tahoma"/>
                <a:sym typeface="Tahoma"/>
              </a:rPr>
              <a:t>Tập quán truyền thống</a:t>
            </a:r>
            <a:endParaRPr/>
          </a:p>
        </p:txBody>
      </p:sp>
      <p:sp>
        <p:nvSpPr>
          <p:cNvPr id="482" name="Google Shape;482;p38"/>
          <p:cNvSpPr txBox="1"/>
          <p:nvPr/>
        </p:nvSpPr>
        <p:spPr>
          <a:xfrm>
            <a:off x="569912" y="2162175"/>
            <a:ext cx="4648200" cy="2974975"/>
          </a:xfrm>
          <a:prstGeom prst="rect">
            <a:avLst/>
          </a:prstGeom>
          <a:noFill/>
          <a:ln>
            <a:noFill/>
          </a:ln>
        </p:spPr>
        <p:txBody>
          <a:bodyPr anchorCtr="0" anchor="t" bIns="0" lIns="0" spcFirstLastPara="1" rIns="0" wrap="square" tIns="14550">
            <a:spAutoFit/>
          </a:bodyPr>
          <a:lstStyle/>
          <a:p>
            <a:pPr indent="0" lvl="0" marL="11112" marR="0" rtl="0" algn="l">
              <a:lnSpc>
                <a:spcPct val="120000"/>
              </a:lnSpc>
              <a:spcBef>
                <a:spcPts val="0"/>
              </a:spcBef>
              <a:spcAft>
                <a:spcPts val="0"/>
              </a:spcAft>
              <a:buClr>
                <a:srgbClr val="CC6600"/>
              </a:buClr>
              <a:buSzPts val="1700"/>
              <a:buFont typeface="Tahoma"/>
              <a:buNone/>
            </a:pPr>
            <a:r>
              <a:rPr b="0" i="0" lang="en-US" sz="1700" u="none">
                <a:solidFill>
                  <a:srgbClr val="CC6600"/>
                </a:solidFill>
                <a:latin typeface="Tahoma"/>
                <a:ea typeface="Tahoma"/>
                <a:cs typeface="Tahoma"/>
                <a:sym typeface="Tahoma"/>
              </a:rPr>
              <a:t>Chăn nuôi trong hê thống sản xuất cây trồng:</a:t>
            </a:r>
            <a:endParaRPr/>
          </a:p>
          <a:p>
            <a:pPr indent="0" lvl="0" marL="11112" marR="0" rtl="0" algn="l">
              <a:lnSpc>
                <a:spcPct val="120000"/>
              </a:lnSpc>
              <a:spcBef>
                <a:spcPts val="0"/>
              </a:spcBef>
              <a:spcAft>
                <a:spcPts val="0"/>
              </a:spcAft>
              <a:buClr>
                <a:srgbClr val="000000"/>
              </a:buClr>
              <a:buSzPts val="2700"/>
              <a:buFont typeface="Arial"/>
              <a:buNone/>
            </a:pPr>
            <a:r>
              <a:t/>
            </a:r>
            <a:endParaRPr b="0" i="0" sz="2700" u="none">
              <a:solidFill>
                <a:srgbClr val="CC6600"/>
              </a:solidFill>
              <a:latin typeface="Tahoma"/>
              <a:ea typeface="Tahoma"/>
              <a:cs typeface="Tahoma"/>
              <a:sym typeface="Tahoma"/>
            </a:endParaRPr>
          </a:p>
          <a:p>
            <a:pPr indent="-107950" lvl="0" marL="11112" marR="0" rtl="0" algn="l">
              <a:lnSpc>
                <a:spcPct val="120000"/>
              </a:lnSpc>
              <a:spcBef>
                <a:spcPts val="0"/>
              </a:spcBef>
              <a:spcAft>
                <a:spcPts val="0"/>
              </a:spcAft>
              <a:buClr>
                <a:srgbClr val="CC6600"/>
              </a:buClr>
              <a:buSzPts val="1700"/>
              <a:buFont typeface="Arial"/>
              <a:buChar char="•"/>
            </a:pPr>
            <a:r>
              <a:rPr b="0" i="0" lang="en-US" sz="1700" u="none">
                <a:solidFill>
                  <a:srgbClr val="CC6600"/>
                </a:solidFill>
                <a:latin typeface="Tahoma"/>
                <a:ea typeface="Tahoma"/>
                <a:cs typeface="Tahoma"/>
                <a:sym typeface="Tahoma"/>
              </a:rPr>
              <a:t>Kết hợp giữa “kéo” va “đẩy”</a:t>
            </a:r>
            <a:endParaRPr/>
          </a:p>
          <a:p>
            <a:pPr indent="-107950" lvl="0" marL="11112" marR="0" rtl="0" algn="l">
              <a:lnSpc>
                <a:spcPct val="120000"/>
              </a:lnSpc>
              <a:spcBef>
                <a:spcPts val="700"/>
              </a:spcBef>
              <a:spcAft>
                <a:spcPts val="0"/>
              </a:spcAft>
              <a:buClr>
                <a:srgbClr val="CC6600"/>
              </a:buClr>
              <a:buSzPts val="1700"/>
              <a:buFont typeface="Arial"/>
              <a:buChar char="•"/>
            </a:pPr>
            <a:r>
              <a:rPr b="0" i="0" lang="en-US" sz="1700" u="none">
                <a:solidFill>
                  <a:srgbClr val="CC6600"/>
                </a:solidFill>
                <a:latin typeface="Tahoma"/>
                <a:ea typeface="Tahoma"/>
                <a:cs typeface="Tahoma"/>
                <a:sym typeface="Tahoma"/>
              </a:rPr>
              <a:t>Kết hợp giữa phương pháp “nuôi nhốt ban đêm”  với chăn tha</a:t>
            </a:r>
            <a:endParaRPr/>
          </a:p>
          <a:p>
            <a:pPr indent="-107950" lvl="0" marL="11112" marR="0" rtl="0" algn="l">
              <a:lnSpc>
                <a:spcPct val="120000"/>
              </a:lnSpc>
              <a:spcBef>
                <a:spcPts val="500"/>
              </a:spcBef>
              <a:spcAft>
                <a:spcPts val="0"/>
              </a:spcAft>
              <a:buClr>
                <a:srgbClr val="CC6600"/>
              </a:buClr>
              <a:buSzPts val="1700"/>
              <a:buFont typeface="Arial"/>
              <a:buChar char="•"/>
            </a:pPr>
            <a:r>
              <a:rPr b="0" i="0" lang="en-US" sz="1700" u="none">
                <a:solidFill>
                  <a:srgbClr val="CC6600"/>
                </a:solidFill>
                <a:latin typeface="Tahoma"/>
                <a:ea typeface="Tahoma"/>
                <a:cs typeface="Tahoma"/>
                <a:sym typeface="Tahoma"/>
              </a:rPr>
              <a:t>Đồng cỏ chung, tài nguyên chung</a:t>
            </a:r>
            <a:endParaRPr/>
          </a:p>
          <a:p>
            <a:pPr indent="-107950" lvl="0" marL="11112" marR="0" rtl="0" algn="l">
              <a:lnSpc>
                <a:spcPct val="120000"/>
              </a:lnSpc>
              <a:spcBef>
                <a:spcPts val="700"/>
              </a:spcBef>
              <a:spcAft>
                <a:spcPts val="0"/>
              </a:spcAft>
              <a:buClr>
                <a:srgbClr val="CC6600"/>
              </a:buClr>
              <a:buSzPts val="1700"/>
              <a:buFont typeface="Arial"/>
              <a:buChar char="•"/>
            </a:pPr>
            <a:r>
              <a:rPr b="0" i="0" lang="en-US" sz="1700" u="none">
                <a:solidFill>
                  <a:srgbClr val="CC6600"/>
                </a:solidFill>
                <a:latin typeface="Tahoma"/>
                <a:ea typeface="Tahoma"/>
                <a:cs typeface="Tahoma"/>
                <a:sym typeface="Tahoma"/>
              </a:rPr>
              <a:t>Nông dân trồng trọt va nông dân chăn nuôi hợp  tác cùng có lợi</a:t>
            </a:r>
            <a:endParaRPr/>
          </a:p>
        </p:txBody>
      </p:sp>
      <p:sp>
        <p:nvSpPr>
          <p:cNvPr id="483" name="Google Shape;483;p38"/>
          <p:cNvSpPr txBox="1"/>
          <p:nvPr/>
        </p:nvSpPr>
        <p:spPr>
          <a:xfrm>
            <a:off x="5473700" y="2151062"/>
            <a:ext cx="3155950" cy="3367087"/>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39"/>
          <p:cNvSpPr txBox="1"/>
          <p:nvPr/>
        </p:nvSpPr>
        <p:spPr>
          <a:xfrm>
            <a:off x="4616450" y="2066925"/>
            <a:ext cx="4084637" cy="3063875"/>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89" name="Google Shape;489;p39"/>
          <p:cNvSpPr txBox="1"/>
          <p:nvPr>
            <p:ph type="title"/>
          </p:nvPr>
        </p:nvSpPr>
        <p:spPr>
          <a:xfrm>
            <a:off x="569912" y="1268412"/>
            <a:ext cx="1625600" cy="504825"/>
          </a:xfrm>
          <a:prstGeom prst="rect">
            <a:avLst/>
          </a:prstGeom>
          <a:noFill/>
          <a:ln>
            <a:noFill/>
          </a:ln>
        </p:spPr>
        <p:txBody>
          <a:bodyPr anchorCtr="0" anchor="t" bIns="0" lIns="0" spcFirstLastPara="1" rIns="0" wrap="square" tIns="15125">
            <a:spAutoFit/>
          </a:bodyPr>
          <a:lstStyle/>
          <a:p>
            <a:pPr indent="0" lvl="0" marL="11112" rtl="0" algn="ctr">
              <a:lnSpc>
                <a:spcPct val="100000"/>
              </a:lnSpc>
              <a:spcBef>
                <a:spcPts val="0"/>
              </a:spcBef>
              <a:spcAft>
                <a:spcPts val="0"/>
              </a:spcAft>
              <a:buSzPts val="3100"/>
              <a:buNone/>
            </a:pPr>
            <a:r>
              <a:rPr b="0" i="0" lang="en-US" sz="3100" u="none">
                <a:solidFill>
                  <a:srgbClr val="CC6600"/>
                </a:solidFill>
                <a:latin typeface="Tahoma"/>
                <a:ea typeface="Tahoma"/>
                <a:cs typeface="Tahoma"/>
                <a:sym typeface="Tahoma"/>
              </a:rPr>
              <a:t>Cải tiến</a:t>
            </a:r>
            <a:endParaRPr/>
          </a:p>
        </p:txBody>
      </p:sp>
      <p:sp>
        <p:nvSpPr>
          <p:cNvPr id="490" name="Google Shape;490;p39"/>
          <p:cNvSpPr txBox="1"/>
          <p:nvPr/>
        </p:nvSpPr>
        <p:spPr>
          <a:xfrm>
            <a:off x="571500" y="1968500"/>
            <a:ext cx="3659187" cy="3808412"/>
          </a:xfrm>
          <a:prstGeom prst="rect">
            <a:avLst/>
          </a:prstGeom>
          <a:noFill/>
          <a:ln>
            <a:noFill/>
          </a:ln>
        </p:spPr>
        <p:txBody>
          <a:bodyPr anchorCtr="0" anchor="t" bIns="0" lIns="0" spcFirstLastPara="1" rIns="0" wrap="square" tIns="14550">
            <a:spAutoFit/>
          </a:bodyPr>
          <a:lstStyle/>
          <a:p>
            <a:pPr indent="0" lvl="0" marL="11112" marR="0" rtl="0" algn="l">
              <a:lnSpc>
                <a:spcPct val="120000"/>
              </a:lnSpc>
              <a:spcBef>
                <a:spcPts val="0"/>
              </a:spcBef>
              <a:spcAft>
                <a:spcPts val="0"/>
              </a:spcAft>
              <a:buClr>
                <a:srgbClr val="CC6600"/>
              </a:buClr>
              <a:buSzPts val="2000"/>
              <a:buFont typeface="Tahoma"/>
              <a:buNone/>
            </a:pPr>
            <a:r>
              <a:rPr b="0" i="0" lang="en-US" sz="2000" u="none">
                <a:solidFill>
                  <a:srgbClr val="CC6600"/>
                </a:solidFill>
                <a:latin typeface="Tahoma"/>
                <a:ea typeface="Tahoma"/>
                <a:cs typeface="Tahoma"/>
                <a:sym typeface="Tahoma"/>
              </a:rPr>
              <a:t>Hê thống thâm canh lúa cải tiến (SRI)</a:t>
            </a:r>
            <a:endParaRPr/>
          </a:p>
          <a:p>
            <a:pPr indent="0" lvl="0" marL="11112" marR="0" rtl="0" algn="l">
              <a:lnSpc>
                <a:spcPct val="120000"/>
              </a:lnSpc>
              <a:spcBef>
                <a:spcPts val="0"/>
              </a:spcBef>
              <a:spcAft>
                <a:spcPts val="0"/>
              </a:spcAft>
              <a:buClr>
                <a:srgbClr val="000000"/>
              </a:buClr>
              <a:buSzPts val="2000"/>
              <a:buFont typeface="Arial"/>
              <a:buNone/>
            </a:pPr>
            <a:r>
              <a:t/>
            </a:r>
            <a:endParaRPr b="0" i="0" sz="2000" u="none">
              <a:solidFill>
                <a:srgbClr val="CC6600"/>
              </a:solidFill>
              <a:latin typeface="Tahoma"/>
              <a:ea typeface="Tahoma"/>
              <a:cs typeface="Tahoma"/>
              <a:sym typeface="Tahoma"/>
            </a:endParaRPr>
          </a:p>
          <a:p>
            <a:pPr indent="-127000" lvl="0" marL="11112" marR="0" rtl="0" algn="l">
              <a:lnSpc>
                <a:spcPct val="120000"/>
              </a:lnSpc>
              <a:spcBef>
                <a:spcPts val="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Tại Madagascar, kỹ thuật SRI đã giúp  tăng sản lượng thông thường tư 2-3  tấn/ha lên 6,8-10 tấn/ha</a:t>
            </a:r>
            <a:endParaRPr/>
          </a:p>
          <a:p>
            <a:pPr indent="-127000" lvl="0" marL="11112" marR="0" rtl="0" algn="l">
              <a:lnSpc>
                <a:spcPct val="120000"/>
              </a:lnSpc>
              <a:spcBef>
                <a:spcPts val="50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“Mơ rộng khoảng cách trồng”</a:t>
            </a:r>
            <a:endParaRPr/>
          </a:p>
          <a:p>
            <a:pPr indent="-127000" lvl="0" marL="11112" marR="0" rtl="0" algn="l">
              <a:lnSpc>
                <a:spcPct val="120000"/>
              </a:lnSpc>
              <a:spcBef>
                <a:spcPts val="500"/>
              </a:spcBef>
              <a:spcAft>
                <a:spcPts val="0"/>
              </a:spcAft>
              <a:buClr>
                <a:srgbClr val="CC6600"/>
              </a:buClr>
              <a:buSzPts val="2000"/>
              <a:buFont typeface="Arial"/>
              <a:buChar char="•"/>
            </a:pPr>
            <a:r>
              <a:rPr b="0" i="0" lang="en-US" sz="2000" u="none">
                <a:solidFill>
                  <a:srgbClr val="CC6600"/>
                </a:solidFill>
                <a:latin typeface="Tahoma"/>
                <a:ea typeface="Tahoma"/>
                <a:cs typeface="Tahoma"/>
                <a:sym typeface="Tahoma"/>
              </a:rPr>
              <a:t>Phương pháp tiếp cận của “Goethe”</a:t>
            </a:r>
            <a:endParaRPr/>
          </a:p>
        </p:txBody>
      </p:sp>
      <p:sp>
        <p:nvSpPr>
          <p:cNvPr id="491" name="Google Shape;491;p39"/>
          <p:cNvSpPr txBox="1"/>
          <p:nvPr/>
        </p:nvSpPr>
        <p:spPr>
          <a:xfrm>
            <a:off x="827087" y="5819775"/>
            <a:ext cx="3292475" cy="365125"/>
          </a:xfrm>
          <a:prstGeom prst="rect">
            <a:avLst/>
          </a:prstGeom>
          <a:noFill/>
          <a:ln>
            <a:noFill/>
          </a:ln>
        </p:spPr>
        <p:txBody>
          <a:bodyPr anchorCtr="0" anchor="t" bIns="0" lIns="0" spcFirstLastPara="1" rIns="0" wrap="square" tIns="30800">
            <a:spAutoFit/>
          </a:bodyPr>
          <a:lstStyle/>
          <a:p>
            <a:pPr indent="0" lvl="0" marL="11112" marR="0" rtl="0" algn="l">
              <a:lnSpc>
                <a:spcPct val="109090"/>
              </a:lnSpc>
              <a:spcBef>
                <a:spcPts val="0"/>
              </a:spcBef>
              <a:spcAft>
                <a:spcPts val="0"/>
              </a:spcAft>
              <a:buClr>
                <a:srgbClr val="212D75"/>
              </a:buClr>
              <a:buSzPts val="1100"/>
              <a:buFont typeface="Times New Roman"/>
              <a:buNone/>
            </a:pPr>
            <a:r>
              <a:rPr b="1" i="0" lang="en-US" sz="1100" u="none">
                <a:solidFill>
                  <a:srgbClr val="212D75"/>
                </a:solidFill>
                <a:latin typeface="Times New Roman"/>
                <a:ea typeface="Times New Roman"/>
                <a:cs typeface="Times New Roman"/>
                <a:sym typeface="Times New Roman"/>
              </a:rPr>
              <a:t>Nguồn: Nicolas Parrott, Cardiff University, 'The Real Green  Revolution‘</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grpSp>
        <p:nvGrpSpPr>
          <p:cNvPr id="496" name="Google Shape;496;p40"/>
          <p:cNvGrpSpPr/>
          <p:nvPr/>
        </p:nvGrpSpPr>
        <p:grpSpPr>
          <a:xfrm>
            <a:off x="2149475" y="933450"/>
            <a:ext cx="6861175" cy="4992687"/>
            <a:chOff x="2284476" y="1057655"/>
            <a:chExt cx="7774305" cy="5659120"/>
          </a:xfrm>
        </p:grpSpPr>
        <p:sp>
          <p:nvSpPr>
            <p:cNvPr id="497" name="Google Shape;497;p40"/>
            <p:cNvSpPr txBox="1"/>
            <p:nvPr/>
          </p:nvSpPr>
          <p:spPr>
            <a:xfrm>
              <a:off x="2289873" y="1057655"/>
              <a:ext cx="7768908" cy="565912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98" name="Google Shape;498;p40"/>
            <p:cNvSpPr txBox="1"/>
            <p:nvPr/>
          </p:nvSpPr>
          <p:spPr>
            <a:xfrm>
              <a:off x="2284476" y="1057655"/>
              <a:ext cx="4563492" cy="5659120"/>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499" name="Google Shape;499;p40"/>
            <p:cNvSpPr txBox="1"/>
            <p:nvPr/>
          </p:nvSpPr>
          <p:spPr>
            <a:xfrm>
              <a:off x="5676965" y="1057655"/>
              <a:ext cx="4381816" cy="5659120"/>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
        <p:nvSpPr>
          <p:cNvPr id="500" name="Google Shape;500;p40"/>
          <p:cNvSpPr txBox="1"/>
          <p:nvPr/>
        </p:nvSpPr>
        <p:spPr>
          <a:xfrm>
            <a:off x="509587" y="3438525"/>
            <a:ext cx="1182687" cy="325437"/>
          </a:xfrm>
          <a:prstGeom prst="rect">
            <a:avLst/>
          </a:prstGeom>
          <a:noFill/>
          <a:ln>
            <a:noFill/>
          </a:ln>
        </p:spPr>
        <p:txBody>
          <a:bodyPr anchorCtr="0" anchor="t" bIns="0" lIns="0" spcFirstLastPara="1" rIns="0" wrap="square" tIns="12875">
            <a:spAutoFit/>
          </a:bodyPr>
          <a:lstStyle/>
          <a:p>
            <a:pPr indent="0" lvl="0" marL="11112" marR="0" rtl="0" algn="l">
              <a:lnSpc>
                <a:spcPct val="100000"/>
              </a:lnSpc>
              <a:spcBef>
                <a:spcPts val="0"/>
              </a:spcBef>
              <a:spcAft>
                <a:spcPts val="0"/>
              </a:spcAft>
              <a:buClr>
                <a:srgbClr val="CC6600"/>
              </a:buClr>
              <a:buSzPts val="2000"/>
              <a:buFont typeface="Tahoma"/>
              <a:buNone/>
            </a:pPr>
            <a:r>
              <a:rPr b="0" i="1" lang="en-US" sz="2000" u="none">
                <a:solidFill>
                  <a:srgbClr val="CC6600"/>
                </a:solidFill>
                <a:latin typeface="Tahoma"/>
                <a:ea typeface="Tahoma"/>
                <a:cs typeface="Tahoma"/>
                <a:sym typeface="Tahoma"/>
              </a:rPr>
              <a:t>Cải tiến</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grpSp>
        <p:nvGrpSpPr>
          <p:cNvPr id="505" name="Google Shape;505;p41"/>
          <p:cNvGrpSpPr/>
          <p:nvPr/>
        </p:nvGrpSpPr>
        <p:grpSpPr>
          <a:xfrm>
            <a:off x="2095500" y="933450"/>
            <a:ext cx="6913562" cy="4976812"/>
            <a:chOff x="2221992" y="1057655"/>
            <a:chExt cx="7836534" cy="5640705"/>
          </a:xfrm>
        </p:grpSpPr>
        <p:sp>
          <p:nvSpPr>
            <p:cNvPr id="506" name="Google Shape;506;p41"/>
            <p:cNvSpPr txBox="1"/>
            <p:nvPr/>
          </p:nvSpPr>
          <p:spPr>
            <a:xfrm>
              <a:off x="2221992" y="1057655"/>
              <a:ext cx="7836534" cy="5640705"/>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507" name="Google Shape;507;p41"/>
            <p:cNvSpPr/>
            <p:nvPr/>
          </p:nvSpPr>
          <p:spPr>
            <a:xfrm>
              <a:off x="5291826" y="3238368"/>
              <a:ext cx="1324383" cy="1882034"/>
            </a:xfrm>
            <a:custGeom>
              <a:rect b="b" l="l" r="r" t="t"/>
              <a:pathLst>
                <a:path extrusionOk="0" h="1882139" w="1324609">
                  <a:moveTo>
                    <a:pt x="147827" y="760476"/>
                  </a:moveTo>
                  <a:lnTo>
                    <a:pt x="167639" y="716280"/>
                  </a:lnTo>
                  <a:lnTo>
                    <a:pt x="188975" y="675132"/>
                  </a:lnTo>
                  <a:lnTo>
                    <a:pt x="210311" y="632460"/>
                  </a:lnTo>
                  <a:lnTo>
                    <a:pt x="233171" y="592835"/>
                  </a:lnTo>
                  <a:lnTo>
                    <a:pt x="256031" y="553211"/>
                  </a:lnTo>
                  <a:lnTo>
                    <a:pt x="280415" y="515111"/>
                  </a:lnTo>
                  <a:lnTo>
                    <a:pt x="304799" y="477011"/>
                  </a:lnTo>
                  <a:lnTo>
                    <a:pt x="330707" y="440435"/>
                  </a:lnTo>
                  <a:lnTo>
                    <a:pt x="356615" y="405383"/>
                  </a:lnTo>
                  <a:lnTo>
                    <a:pt x="382523" y="371855"/>
                  </a:lnTo>
                  <a:lnTo>
                    <a:pt x="409955" y="339852"/>
                  </a:lnTo>
                  <a:lnTo>
                    <a:pt x="437387" y="307847"/>
                  </a:lnTo>
                  <a:lnTo>
                    <a:pt x="464819" y="277367"/>
                  </a:lnTo>
                  <a:lnTo>
                    <a:pt x="492251" y="248411"/>
                  </a:lnTo>
                  <a:lnTo>
                    <a:pt x="521207" y="222503"/>
                  </a:lnTo>
                  <a:lnTo>
                    <a:pt x="550163" y="195072"/>
                  </a:lnTo>
                  <a:lnTo>
                    <a:pt x="606551" y="147828"/>
                  </a:lnTo>
                  <a:lnTo>
                    <a:pt x="664463" y="106679"/>
                  </a:lnTo>
                  <a:lnTo>
                    <a:pt x="723899" y="71628"/>
                  </a:lnTo>
                  <a:lnTo>
                    <a:pt x="781811" y="42671"/>
                  </a:lnTo>
                  <a:lnTo>
                    <a:pt x="867155" y="12191"/>
                  </a:lnTo>
                  <a:lnTo>
                    <a:pt x="922019" y="1523"/>
                  </a:lnTo>
                  <a:lnTo>
                    <a:pt x="949451" y="0"/>
                  </a:lnTo>
                  <a:lnTo>
                    <a:pt x="1002791" y="0"/>
                  </a:lnTo>
                  <a:lnTo>
                    <a:pt x="1053083" y="9143"/>
                  </a:lnTo>
                  <a:lnTo>
                    <a:pt x="1101852" y="25907"/>
                  </a:lnTo>
                  <a:lnTo>
                    <a:pt x="1146047" y="50291"/>
                  </a:lnTo>
                  <a:lnTo>
                    <a:pt x="1185671" y="82295"/>
                  </a:lnTo>
                  <a:lnTo>
                    <a:pt x="1219199" y="120395"/>
                  </a:lnTo>
                  <a:lnTo>
                    <a:pt x="1249680" y="166115"/>
                  </a:lnTo>
                  <a:lnTo>
                    <a:pt x="1274063" y="216408"/>
                  </a:lnTo>
                  <a:lnTo>
                    <a:pt x="1293875" y="271272"/>
                  </a:lnTo>
                  <a:lnTo>
                    <a:pt x="1309115" y="332231"/>
                  </a:lnTo>
                  <a:lnTo>
                    <a:pt x="1313688" y="365759"/>
                  </a:lnTo>
                  <a:lnTo>
                    <a:pt x="1318259" y="397763"/>
                  </a:lnTo>
                  <a:lnTo>
                    <a:pt x="1321308" y="432816"/>
                  </a:lnTo>
                  <a:lnTo>
                    <a:pt x="1322831" y="467867"/>
                  </a:lnTo>
                  <a:lnTo>
                    <a:pt x="1324355" y="504444"/>
                  </a:lnTo>
                  <a:lnTo>
                    <a:pt x="1322831" y="541019"/>
                  </a:lnTo>
                  <a:lnTo>
                    <a:pt x="1321308" y="579119"/>
                  </a:lnTo>
                  <a:lnTo>
                    <a:pt x="1318259" y="617219"/>
                  </a:lnTo>
                  <a:lnTo>
                    <a:pt x="1313688" y="656844"/>
                  </a:lnTo>
                  <a:lnTo>
                    <a:pt x="1307592" y="696468"/>
                  </a:lnTo>
                  <a:lnTo>
                    <a:pt x="1299971" y="737616"/>
                  </a:lnTo>
                  <a:lnTo>
                    <a:pt x="1292352" y="778763"/>
                  </a:lnTo>
                  <a:lnTo>
                    <a:pt x="1281683" y="819912"/>
                  </a:lnTo>
                  <a:lnTo>
                    <a:pt x="1271015" y="862584"/>
                  </a:lnTo>
                  <a:lnTo>
                    <a:pt x="1258823" y="905256"/>
                  </a:lnTo>
                  <a:lnTo>
                    <a:pt x="1245108" y="947928"/>
                  </a:lnTo>
                  <a:lnTo>
                    <a:pt x="1229867" y="990600"/>
                  </a:lnTo>
                  <a:lnTo>
                    <a:pt x="1213103" y="1034795"/>
                  </a:lnTo>
                  <a:lnTo>
                    <a:pt x="1196339" y="1077468"/>
                  </a:lnTo>
                  <a:lnTo>
                    <a:pt x="1176527" y="1121664"/>
                  </a:lnTo>
                  <a:lnTo>
                    <a:pt x="1156715" y="1165860"/>
                  </a:lnTo>
                  <a:lnTo>
                    <a:pt x="1135380" y="1207008"/>
                  </a:lnTo>
                  <a:lnTo>
                    <a:pt x="1114043" y="1249680"/>
                  </a:lnTo>
                  <a:lnTo>
                    <a:pt x="1091183" y="1289304"/>
                  </a:lnTo>
                  <a:lnTo>
                    <a:pt x="1066799" y="1328927"/>
                  </a:lnTo>
                  <a:lnTo>
                    <a:pt x="1043939" y="1367027"/>
                  </a:lnTo>
                  <a:lnTo>
                    <a:pt x="1018031" y="1405128"/>
                  </a:lnTo>
                  <a:lnTo>
                    <a:pt x="993647" y="1441704"/>
                  </a:lnTo>
                  <a:lnTo>
                    <a:pt x="967739" y="1476756"/>
                  </a:lnTo>
                  <a:lnTo>
                    <a:pt x="941831" y="1510283"/>
                  </a:lnTo>
                  <a:lnTo>
                    <a:pt x="914399" y="1542288"/>
                  </a:lnTo>
                  <a:lnTo>
                    <a:pt x="886967" y="1574292"/>
                  </a:lnTo>
                  <a:lnTo>
                    <a:pt x="859535" y="1604772"/>
                  </a:lnTo>
                  <a:lnTo>
                    <a:pt x="832103" y="1632203"/>
                  </a:lnTo>
                  <a:lnTo>
                    <a:pt x="803147" y="1659636"/>
                  </a:lnTo>
                  <a:lnTo>
                    <a:pt x="774191" y="1685544"/>
                  </a:lnTo>
                  <a:lnTo>
                    <a:pt x="745235" y="1711452"/>
                  </a:lnTo>
                  <a:lnTo>
                    <a:pt x="687323" y="1755648"/>
                  </a:lnTo>
                  <a:lnTo>
                    <a:pt x="629411" y="1793748"/>
                  </a:lnTo>
                  <a:lnTo>
                    <a:pt x="571499" y="1825752"/>
                  </a:lnTo>
                  <a:lnTo>
                    <a:pt x="513587" y="1851660"/>
                  </a:lnTo>
                  <a:lnTo>
                    <a:pt x="457199" y="1868424"/>
                  </a:lnTo>
                  <a:lnTo>
                    <a:pt x="402335" y="1880615"/>
                  </a:lnTo>
                  <a:lnTo>
                    <a:pt x="374903" y="1882139"/>
                  </a:lnTo>
                  <a:lnTo>
                    <a:pt x="321563" y="1882139"/>
                  </a:lnTo>
                  <a:lnTo>
                    <a:pt x="269747" y="1872995"/>
                  </a:lnTo>
                  <a:lnTo>
                    <a:pt x="222503" y="1856232"/>
                  </a:lnTo>
                  <a:lnTo>
                    <a:pt x="178307" y="1831848"/>
                  </a:lnTo>
                  <a:lnTo>
                    <a:pt x="138683" y="1799844"/>
                  </a:lnTo>
                  <a:lnTo>
                    <a:pt x="103631" y="1761744"/>
                  </a:lnTo>
                  <a:lnTo>
                    <a:pt x="74675" y="1716024"/>
                  </a:lnTo>
                  <a:lnTo>
                    <a:pt x="50291" y="1665732"/>
                  </a:lnTo>
                  <a:lnTo>
                    <a:pt x="30479" y="1610868"/>
                  </a:lnTo>
                  <a:lnTo>
                    <a:pt x="22859" y="1580388"/>
                  </a:lnTo>
                  <a:lnTo>
                    <a:pt x="15239" y="1549908"/>
                  </a:lnTo>
                  <a:lnTo>
                    <a:pt x="9143" y="1516380"/>
                  </a:lnTo>
                  <a:lnTo>
                    <a:pt x="6095" y="1484376"/>
                  </a:lnTo>
                  <a:lnTo>
                    <a:pt x="3047" y="1449323"/>
                  </a:lnTo>
                  <a:lnTo>
                    <a:pt x="0" y="1414272"/>
                  </a:lnTo>
                  <a:lnTo>
                    <a:pt x="0" y="1377695"/>
                  </a:lnTo>
                  <a:lnTo>
                    <a:pt x="1523" y="1341120"/>
                  </a:lnTo>
                  <a:lnTo>
                    <a:pt x="3047" y="1303020"/>
                  </a:lnTo>
                  <a:lnTo>
                    <a:pt x="6095" y="1264920"/>
                  </a:lnTo>
                  <a:lnTo>
                    <a:pt x="10667" y="1225295"/>
                  </a:lnTo>
                  <a:lnTo>
                    <a:pt x="16763" y="1185672"/>
                  </a:lnTo>
                  <a:lnTo>
                    <a:pt x="24383" y="1144524"/>
                  </a:lnTo>
                  <a:lnTo>
                    <a:pt x="32003" y="1103376"/>
                  </a:lnTo>
                  <a:lnTo>
                    <a:pt x="42671" y="1062227"/>
                  </a:lnTo>
                  <a:lnTo>
                    <a:pt x="53339" y="1019556"/>
                  </a:lnTo>
                  <a:lnTo>
                    <a:pt x="65531" y="976883"/>
                  </a:lnTo>
                  <a:lnTo>
                    <a:pt x="79247" y="934212"/>
                  </a:lnTo>
                  <a:lnTo>
                    <a:pt x="94487" y="891539"/>
                  </a:lnTo>
                  <a:lnTo>
                    <a:pt x="111251" y="847344"/>
                  </a:lnTo>
                  <a:lnTo>
                    <a:pt x="128015" y="804671"/>
                  </a:lnTo>
                  <a:lnTo>
                    <a:pt x="147827" y="760476"/>
                  </a:lnTo>
                  <a:close/>
                </a:path>
              </a:pathLst>
            </a:custGeom>
            <a:noFill/>
            <a:ln cap="flat" cmpd="sng" w="47225">
              <a:solidFill>
                <a:srgbClr val="FF0000"/>
              </a:solidFill>
              <a:prstDash val="solid"/>
              <a:miter lim="800000"/>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grpSp>
      <p:sp>
        <p:nvSpPr>
          <p:cNvPr id="508" name="Google Shape;508;p41"/>
          <p:cNvSpPr txBox="1"/>
          <p:nvPr/>
        </p:nvSpPr>
        <p:spPr>
          <a:xfrm>
            <a:off x="2752725" y="3424237"/>
            <a:ext cx="706437" cy="511175"/>
          </a:xfrm>
          <a:prstGeom prst="rect">
            <a:avLst/>
          </a:prstGeom>
          <a:noFill/>
          <a:ln>
            <a:noFill/>
          </a:ln>
        </p:spPr>
        <p:txBody>
          <a:bodyPr anchorCtr="0" anchor="t" bIns="0" lIns="0" spcFirstLastPara="1" rIns="0" wrap="square" tIns="24075">
            <a:spAutoFit/>
          </a:bodyPr>
          <a:lstStyle/>
          <a:p>
            <a:pPr indent="0" lvl="0" marL="11112" marR="0" rtl="0" algn="l">
              <a:lnSpc>
                <a:spcPct val="120000"/>
              </a:lnSpc>
              <a:spcBef>
                <a:spcPts val="0"/>
              </a:spcBef>
              <a:spcAft>
                <a:spcPts val="0"/>
              </a:spcAft>
              <a:buClr>
                <a:srgbClr val="FFFFFF"/>
              </a:buClr>
              <a:buSzPts val="1500"/>
              <a:buFont typeface="Trebuchet MS"/>
              <a:buNone/>
            </a:pPr>
            <a:r>
              <a:rPr b="1" i="0" lang="en-US" sz="1500" u="none">
                <a:solidFill>
                  <a:srgbClr val="FFFFFF"/>
                </a:solidFill>
                <a:latin typeface="Trebuchet MS"/>
                <a:ea typeface="Trebuchet MS"/>
                <a:cs typeface="Trebuchet MS"/>
                <a:sym typeface="Trebuchet MS"/>
              </a:rPr>
              <a:t>Thông  th</a:t>
            </a:r>
            <a:r>
              <a:rPr b="1" i="0" lang="en-US" sz="1500" u="none">
                <a:solidFill>
                  <a:srgbClr val="FFFFFF"/>
                </a:solidFill>
                <a:latin typeface="Carlito"/>
                <a:ea typeface="Carlito"/>
                <a:cs typeface="Carlito"/>
                <a:sym typeface="Carlito"/>
              </a:rPr>
              <a:t>ườ</a:t>
            </a:r>
            <a:r>
              <a:rPr b="1" i="0" lang="en-US" sz="1500" u="none">
                <a:solidFill>
                  <a:srgbClr val="FFFFFF"/>
                </a:solidFill>
                <a:latin typeface="Trebuchet MS"/>
                <a:ea typeface="Trebuchet MS"/>
                <a:cs typeface="Trebuchet MS"/>
                <a:sym typeface="Trebuchet MS"/>
              </a:rPr>
              <a:t>ng</a:t>
            </a:r>
            <a:endParaRPr/>
          </a:p>
        </p:txBody>
      </p:sp>
      <p:sp>
        <p:nvSpPr>
          <p:cNvPr id="509" name="Google Shape;509;p41"/>
          <p:cNvSpPr/>
          <p:nvPr/>
        </p:nvSpPr>
        <p:spPr>
          <a:xfrm>
            <a:off x="2554287" y="2773362"/>
            <a:ext cx="1169987" cy="1660525"/>
          </a:xfrm>
          <a:custGeom>
            <a:rect b="b" l="l" r="r" t="t"/>
            <a:pathLst>
              <a:path extrusionOk="0" h="1882139" w="1324610">
                <a:moveTo>
                  <a:pt x="147827" y="760476"/>
                </a:moveTo>
                <a:lnTo>
                  <a:pt x="167639" y="717804"/>
                </a:lnTo>
                <a:lnTo>
                  <a:pt x="188975" y="675132"/>
                </a:lnTo>
                <a:lnTo>
                  <a:pt x="210311" y="633983"/>
                </a:lnTo>
                <a:lnTo>
                  <a:pt x="233171" y="592835"/>
                </a:lnTo>
                <a:lnTo>
                  <a:pt x="256031" y="553211"/>
                </a:lnTo>
                <a:lnTo>
                  <a:pt x="280415" y="515111"/>
                </a:lnTo>
                <a:lnTo>
                  <a:pt x="304799" y="477011"/>
                </a:lnTo>
                <a:lnTo>
                  <a:pt x="330707" y="441959"/>
                </a:lnTo>
                <a:lnTo>
                  <a:pt x="356615" y="406908"/>
                </a:lnTo>
                <a:lnTo>
                  <a:pt x="382523" y="371855"/>
                </a:lnTo>
                <a:lnTo>
                  <a:pt x="409955" y="339852"/>
                </a:lnTo>
                <a:lnTo>
                  <a:pt x="437387" y="307847"/>
                </a:lnTo>
                <a:lnTo>
                  <a:pt x="464819" y="278891"/>
                </a:lnTo>
                <a:lnTo>
                  <a:pt x="492251" y="249935"/>
                </a:lnTo>
                <a:lnTo>
                  <a:pt x="521207" y="222503"/>
                </a:lnTo>
                <a:lnTo>
                  <a:pt x="550163" y="196595"/>
                </a:lnTo>
                <a:lnTo>
                  <a:pt x="606551" y="147828"/>
                </a:lnTo>
                <a:lnTo>
                  <a:pt x="664463" y="106679"/>
                </a:lnTo>
                <a:lnTo>
                  <a:pt x="723899" y="71628"/>
                </a:lnTo>
                <a:lnTo>
                  <a:pt x="781811" y="42671"/>
                </a:lnTo>
                <a:lnTo>
                  <a:pt x="867155" y="13715"/>
                </a:lnTo>
                <a:lnTo>
                  <a:pt x="922019" y="3047"/>
                </a:lnTo>
                <a:lnTo>
                  <a:pt x="949451" y="0"/>
                </a:lnTo>
                <a:lnTo>
                  <a:pt x="1002791" y="0"/>
                </a:lnTo>
                <a:lnTo>
                  <a:pt x="1053083" y="9143"/>
                </a:lnTo>
                <a:lnTo>
                  <a:pt x="1101852" y="25907"/>
                </a:lnTo>
                <a:lnTo>
                  <a:pt x="1146047" y="50291"/>
                </a:lnTo>
                <a:lnTo>
                  <a:pt x="1185671" y="82295"/>
                </a:lnTo>
                <a:lnTo>
                  <a:pt x="1219199" y="120395"/>
                </a:lnTo>
                <a:lnTo>
                  <a:pt x="1249680" y="166115"/>
                </a:lnTo>
                <a:lnTo>
                  <a:pt x="1274063" y="216408"/>
                </a:lnTo>
                <a:lnTo>
                  <a:pt x="1293875" y="272795"/>
                </a:lnTo>
                <a:lnTo>
                  <a:pt x="1309115" y="333756"/>
                </a:lnTo>
                <a:lnTo>
                  <a:pt x="1318259" y="397763"/>
                </a:lnTo>
                <a:lnTo>
                  <a:pt x="1322831" y="467867"/>
                </a:lnTo>
                <a:lnTo>
                  <a:pt x="1324355" y="504444"/>
                </a:lnTo>
                <a:lnTo>
                  <a:pt x="1322831" y="541019"/>
                </a:lnTo>
                <a:lnTo>
                  <a:pt x="1321308" y="579119"/>
                </a:lnTo>
                <a:lnTo>
                  <a:pt x="1318259" y="617219"/>
                </a:lnTo>
                <a:lnTo>
                  <a:pt x="1313688" y="656844"/>
                </a:lnTo>
                <a:lnTo>
                  <a:pt x="1307592" y="696468"/>
                </a:lnTo>
                <a:lnTo>
                  <a:pt x="1299971" y="737616"/>
                </a:lnTo>
                <a:lnTo>
                  <a:pt x="1292352" y="778763"/>
                </a:lnTo>
                <a:lnTo>
                  <a:pt x="1281683" y="821435"/>
                </a:lnTo>
                <a:lnTo>
                  <a:pt x="1271015" y="862584"/>
                </a:lnTo>
                <a:lnTo>
                  <a:pt x="1258823" y="905256"/>
                </a:lnTo>
                <a:lnTo>
                  <a:pt x="1245108" y="947928"/>
                </a:lnTo>
                <a:lnTo>
                  <a:pt x="1229867" y="992124"/>
                </a:lnTo>
                <a:lnTo>
                  <a:pt x="1213103" y="1034795"/>
                </a:lnTo>
                <a:lnTo>
                  <a:pt x="1196339" y="1078992"/>
                </a:lnTo>
                <a:lnTo>
                  <a:pt x="1176527" y="1121664"/>
                </a:lnTo>
                <a:lnTo>
                  <a:pt x="1156715" y="1165860"/>
                </a:lnTo>
                <a:lnTo>
                  <a:pt x="1135380" y="1208532"/>
                </a:lnTo>
                <a:lnTo>
                  <a:pt x="1114043" y="1249680"/>
                </a:lnTo>
                <a:lnTo>
                  <a:pt x="1091183" y="1289304"/>
                </a:lnTo>
                <a:lnTo>
                  <a:pt x="1068323" y="1328927"/>
                </a:lnTo>
                <a:lnTo>
                  <a:pt x="1043939" y="1367027"/>
                </a:lnTo>
                <a:lnTo>
                  <a:pt x="1019555" y="1405128"/>
                </a:lnTo>
                <a:lnTo>
                  <a:pt x="993647" y="1441704"/>
                </a:lnTo>
                <a:lnTo>
                  <a:pt x="967739" y="1476756"/>
                </a:lnTo>
                <a:lnTo>
                  <a:pt x="941831" y="1510283"/>
                </a:lnTo>
                <a:lnTo>
                  <a:pt x="914399" y="1542288"/>
                </a:lnTo>
                <a:lnTo>
                  <a:pt x="886967" y="1574292"/>
                </a:lnTo>
                <a:lnTo>
                  <a:pt x="859535" y="1604772"/>
                </a:lnTo>
                <a:lnTo>
                  <a:pt x="832103" y="1633727"/>
                </a:lnTo>
                <a:lnTo>
                  <a:pt x="803147" y="1661160"/>
                </a:lnTo>
                <a:lnTo>
                  <a:pt x="774191" y="1687068"/>
                </a:lnTo>
                <a:lnTo>
                  <a:pt x="717803" y="1734312"/>
                </a:lnTo>
                <a:lnTo>
                  <a:pt x="658367" y="1775460"/>
                </a:lnTo>
                <a:lnTo>
                  <a:pt x="600455" y="1810512"/>
                </a:lnTo>
                <a:lnTo>
                  <a:pt x="542543" y="1839468"/>
                </a:lnTo>
                <a:lnTo>
                  <a:pt x="457199" y="1869948"/>
                </a:lnTo>
                <a:lnTo>
                  <a:pt x="402335" y="1880615"/>
                </a:lnTo>
                <a:lnTo>
                  <a:pt x="374903" y="1882139"/>
                </a:lnTo>
                <a:lnTo>
                  <a:pt x="321563" y="1882139"/>
                </a:lnTo>
                <a:lnTo>
                  <a:pt x="269747" y="1872995"/>
                </a:lnTo>
                <a:lnTo>
                  <a:pt x="222503" y="1856232"/>
                </a:lnTo>
                <a:lnTo>
                  <a:pt x="178307" y="1831848"/>
                </a:lnTo>
                <a:lnTo>
                  <a:pt x="138683" y="1799844"/>
                </a:lnTo>
                <a:lnTo>
                  <a:pt x="103631" y="1761744"/>
                </a:lnTo>
                <a:lnTo>
                  <a:pt x="74675" y="1716024"/>
                </a:lnTo>
                <a:lnTo>
                  <a:pt x="50291" y="1665732"/>
                </a:lnTo>
                <a:lnTo>
                  <a:pt x="30479" y="1610868"/>
                </a:lnTo>
                <a:lnTo>
                  <a:pt x="22859" y="1580388"/>
                </a:lnTo>
                <a:lnTo>
                  <a:pt x="15239" y="1549908"/>
                </a:lnTo>
                <a:lnTo>
                  <a:pt x="9143" y="1517904"/>
                </a:lnTo>
                <a:lnTo>
                  <a:pt x="6095" y="1484376"/>
                </a:lnTo>
                <a:lnTo>
                  <a:pt x="3047" y="1449323"/>
                </a:lnTo>
                <a:lnTo>
                  <a:pt x="0" y="1414272"/>
                </a:lnTo>
                <a:lnTo>
                  <a:pt x="0" y="1377695"/>
                </a:lnTo>
                <a:lnTo>
                  <a:pt x="1523" y="1341120"/>
                </a:lnTo>
                <a:lnTo>
                  <a:pt x="3047" y="1303020"/>
                </a:lnTo>
                <a:lnTo>
                  <a:pt x="6095" y="1264920"/>
                </a:lnTo>
                <a:lnTo>
                  <a:pt x="10667" y="1225295"/>
                </a:lnTo>
                <a:lnTo>
                  <a:pt x="16763" y="1185672"/>
                </a:lnTo>
                <a:lnTo>
                  <a:pt x="24383" y="1144524"/>
                </a:lnTo>
                <a:lnTo>
                  <a:pt x="32003" y="1103376"/>
                </a:lnTo>
                <a:lnTo>
                  <a:pt x="42671" y="1062227"/>
                </a:lnTo>
                <a:lnTo>
                  <a:pt x="53339" y="1019556"/>
                </a:lnTo>
                <a:lnTo>
                  <a:pt x="65531" y="976883"/>
                </a:lnTo>
                <a:lnTo>
                  <a:pt x="79247" y="934212"/>
                </a:lnTo>
                <a:lnTo>
                  <a:pt x="94487" y="891539"/>
                </a:lnTo>
                <a:lnTo>
                  <a:pt x="111251" y="847344"/>
                </a:lnTo>
                <a:lnTo>
                  <a:pt x="128015" y="804671"/>
                </a:lnTo>
                <a:lnTo>
                  <a:pt x="147827" y="760476"/>
                </a:lnTo>
                <a:close/>
              </a:path>
            </a:pathLst>
          </a:custGeom>
          <a:noFill/>
          <a:ln cap="flat" cmpd="sng" w="47225">
            <a:solidFill>
              <a:srgbClr val="FF0000"/>
            </a:solidFill>
            <a:prstDash val="solid"/>
            <a:miter lim="800000"/>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510" name="Google Shape;510;p41"/>
          <p:cNvSpPr txBox="1"/>
          <p:nvPr/>
        </p:nvSpPr>
        <p:spPr>
          <a:xfrm>
            <a:off x="3421062" y="4605337"/>
            <a:ext cx="4103687" cy="1316037"/>
          </a:xfrm>
          <a:prstGeom prst="rect">
            <a:avLst/>
          </a:prstGeom>
          <a:noFill/>
          <a:ln>
            <a:noFill/>
          </a:ln>
        </p:spPr>
        <p:txBody>
          <a:bodyPr anchorCtr="0" anchor="t" bIns="0" lIns="0" spcFirstLastPara="1" rIns="0" wrap="square" tIns="11200">
            <a:spAutoFit/>
          </a:bodyPr>
          <a:lstStyle/>
          <a:p>
            <a:pPr indent="0" lvl="0" marL="11112" marR="0" rtl="0" algn="l">
              <a:lnSpc>
                <a:spcPct val="102000"/>
              </a:lnSpc>
              <a:spcBef>
                <a:spcPts val="0"/>
              </a:spcBef>
              <a:spcAft>
                <a:spcPts val="0"/>
              </a:spcAft>
              <a:buClr>
                <a:srgbClr val="FFFFFF"/>
              </a:buClr>
              <a:buSzPts val="1200"/>
              <a:buFont typeface="Carlito"/>
              <a:buNone/>
            </a:pPr>
            <a:r>
              <a:rPr b="1" i="0" lang="en-US" sz="1200" u="none">
                <a:solidFill>
                  <a:srgbClr val="FFFFFF"/>
                </a:solidFill>
                <a:latin typeface="Carlito"/>
                <a:ea typeface="Carlito"/>
                <a:cs typeface="Carlito"/>
                <a:sym typeface="Carlito"/>
              </a:rPr>
              <a:t>PP sinh học năng động tốt nhất cho lưu trữ Cac-bon và  chất lượng đất</a:t>
            </a:r>
            <a:endParaRPr b="1" i="0" sz="1200" u="none">
              <a:solidFill>
                <a:srgbClr val="000000"/>
              </a:solidFill>
              <a:latin typeface="Carlito"/>
              <a:ea typeface="Carlito"/>
              <a:cs typeface="Carlito"/>
              <a:sym typeface="Carlito"/>
            </a:endParaRPr>
          </a:p>
          <a:p>
            <a:pPr indent="-76200" lvl="0" marL="11112" marR="0" rtl="0" algn="l">
              <a:lnSpc>
                <a:spcPct val="100000"/>
              </a:lnSpc>
              <a:spcBef>
                <a:spcPts val="200"/>
              </a:spcBef>
              <a:spcAft>
                <a:spcPts val="0"/>
              </a:spcAft>
              <a:buClr>
                <a:srgbClr val="FFFFFF"/>
              </a:buClr>
              <a:buSzPts val="1200"/>
              <a:buFont typeface="Carlito"/>
              <a:buAutoNum type="arabicPeriod"/>
            </a:pPr>
            <a:r>
              <a:rPr b="1" i="0" lang="en-US" sz="1200" u="none">
                <a:solidFill>
                  <a:srgbClr val="FFFFFF"/>
                </a:solidFill>
                <a:latin typeface="Carlito"/>
                <a:ea typeface="Carlito"/>
                <a:cs typeface="Carlito"/>
                <a:sym typeface="Carlito"/>
              </a:rPr>
              <a:t>Lưu trữ Cac-bon nhiều nhất (dù chỉ tăng ít hơn 20%)</a:t>
            </a:r>
            <a:endParaRPr b="1" i="0" sz="1200" u="none">
              <a:solidFill>
                <a:srgbClr val="000000"/>
              </a:solidFill>
              <a:latin typeface="Carlito"/>
              <a:ea typeface="Carlito"/>
              <a:cs typeface="Carlito"/>
              <a:sym typeface="Carlito"/>
            </a:endParaRPr>
          </a:p>
          <a:p>
            <a:pPr indent="-76200" lvl="0" marL="11112" marR="0" rtl="0" algn="l">
              <a:lnSpc>
                <a:spcPct val="100000"/>
              </a:lnSpc>
              <a:spcBef>
                <a:spcPts val="100"/>
              </a:spcBef>
              <a:spcAft>
                <a:spcPts val="0"/>
              </a:spcAft>
              <a:buClr>
                <a:srgbClr val="FFFFFF"/>
              </a:buClr>
              <a:buSzPts val="1200"/>
              <a:buFont typeface="Carlito"/>
              <a:buAutoNum type="arabicPeriod"/>
            </a:pPr>
            <a:r>
              <a:rPr b="1" i="0" lang="en-US" sz="1200" u="none">
                <a:solidFill>
                  <a:srgbClr val="FFFFFF"/>
                </a:solidFill>
                <a:latin typeface="Carlito"/>
                <a:ea typeface="Carlito"/>
                <a:cs typeface="Carlito"/>
                <a:sym typeface="Carlito"/>
              </a:rPr>
              <a:t>Tỷ lê hữu cơ trên khoáng chất C</a:t>
            </a:r>
            <a:endParaRPr b="1" i="0" sz="1200" u="none">
              <a:solidFill>
                <a:srgbClr val="000000"/>
              </a:solidFill>
              <a:latin typeface="Carlito"/>
              <a:ea typeface="Carlito"/>
              <a:cs typeface="Carlito"/>
              <a:sym typeface="Carlito"/>
            </a:endParaRPr>
          </a:p>
          <a:p>
            <a:pPr indent="-76200" lvl="0" marL="11112" marR="0" rtl="0" algn="l">
              <a:lnSpc>
                <a:spcPct val="100000"/>
              </a:lnSpc>
              <a:spcBef>
                <a:spcPts val="100"/>
              </a:spcBef>
              <a:spcAft>
                <a:spcPts val="0"/>
              </a:spcAft>
              <a:buClr>
                <a:srgbClr val="FFFFFF"/>
              </a:buClr>
              <a:buSzPts val="1200"/>
              <a:buFont typeface="Carlito"/>
              <a:buAutoNum type="arabicPeriod"/>
            </a:pPr>
            <a:r>
              <a:rPr b="1" i="0" lang="en-US" sz="1200" u="none">
                <a:solidFill>
                  <a:srgbClr val="FFFFFF"/>
                </a:solidFill>
                <a:latin typeface="Carlito"/>
                <a:ea typeface="Carlito"/>
                <a:cs typeface="Carlito"/>
                <a:sym typeface="Carlito"/>
              </a:rPr>
              <a:t>Tăng hoạt tinh của các vi</a:t>
            </a:r>
            <a:endParaRPr b="1" i="0" sz="1200" u="none">
              <a:solidFill>
                <a:srgbClr val="000000"/>
              </a:solidFill>
              <a:latin typeface="Carlito"/>
              <a:ea typeface="Carlito"/>
              <a:cs typeface="Carlito"/>
              <a:sym typeface="Carlito"/>
            </a:endParaRPr>
          </a:p>
          <a:p>
            <a:pPr indent="-76200" lvl="0" marL="11112" marR="0" rtl="0" algn="l">
              <a:lnSpc>
                <a:spcPct val="100000"/>
              </a:lnSpc>
              <a:spcBef>
                <a:spcPts val="100"/>
              </a:spcBef>
              <a:spcAft>
                <a:spcPts val="0"/>
              </a:spcAft>
              <a:buClr>
                <a:srgbClr val="FFFFFF"/>
              </a:buClr>
              <a:buSzPts val="1200"/>
              <a:buFont typeface="Carlito"/>
              <a:buAutoNum type="arabicPeriod"/>
            </a:pPr>
            <a:r>
              <a:rPr b="1" i="0" lang="en-US" sz="1200" u="none">
                <a:solidFill>
                  <a:srgbClr val="FFFFFF"/>
                </a:solidFill>
                <a:latin typeface="Carlito"/>
                <a:ea typeface="Carlito"/>
                <a:cs typeface="Carlito"/>
                <a:sym typeface="Carlito"/>
              </a:rPr>
              <a:t>Đô ổn định của đất cao hơn 70%</a:t>
            </a:r>
            <a:endParaRPr/>
          </a:p>
        </p:txBody>
      </p:sp>
      <p:sp>
        <p:nvSpPr>
          <p:cNvPr id="511" name="Google Shape;511;p41"/>
          <p:cNvSpPr txBox="1"/>
          <p:nvPr/>
        </p:nvSpPr>
        <p:spPr>
          <a:xfrm>
            <a:off x="509587" y="3019425"/>
            <a:ext cx="1204912" cy="1343025"/>
          </a:xfrm>
          <a:prstGeom prst="rect">
            <a:avLst/>
          </a:prstGeom>
          <a:noFill/>
          <a:ln>
            <a:noFill/>
          </a:ln>
        </p:spPr>
        <p:txBody>
          <a:bodyPr anchorCtr="0" anchor="t" bIns="0" lIns="0" spcFirstLastPara="1" rIns="0" wrap="square" tIns="47050">
            <a:spAutoFit/>
          </a:bodyPr>
          <a:lstStyle/>
          <a:p>
            <a:pPr indent="0" lvl="0" marL="11112" marR="0" rtl="0" algn="l">
              <a:lnSpc>
                <a:spcPct val="90000"/>
              </a:lnSpc>
              <a:spcBef>
                <a:spcPts val="0"/>
              </a:spcBef>
              <a:spcAft>
                <a:spcPts val="0"/>
              </a:spcAft>
              <a:buClr>
                <a:srgbClr val="CC6600"/>
              </a:buClr>
              <a:buSzPts val="2300"/>
              <a:buFont typeface="Tahoma"/>
              <a:buNone/>
            </a:pPr>
            <a:r>
              <a:rPr b="0" i="0" lang="en-US" sz="2300" u="none">
                <a:solidFill>
                  <a:srgbClr val="CC6600"/>
                </a:solidFill>
                <a:latin typeface="Tahoma"/>
                <a:ea typeface="Tahoma"/>
                <a:cs typeface="Tahoma"/>
                <a:sym typeface="Tahoma"/>
              </a:rPr>
              <a:t>…kết hợp  với khoa  học</a:t>
            </a:r>
            <a:endParaRPr/>
          </a:p>
        </p:txBody>
      </p:sp>
      <p:sp>
        <p:nvSpPr>
          <p:cNvPr id="512" name="Google Shape;512;p41"/>
          <p:cNvSpPr txBox="1"/>
          <p:nvPr/>
        </p:nvSpPr>
        <p:spPr>
          <a:xfrm>
            <a:off x="3883025" y="3467100"/>
            <a:ext cx="704850" cy="257175"/>
          </a:xfrm>
          <a:prstGeom prst="rect">
            <a:avLst/>
          </a:prstGeom>
          <a:noFill/>
          <a:ln>
            <a:noFill/>
          </a:ln>
        </p:spPr>
        <p:txBody>
          <a:bodyPr anchorCtr="0" anchor="t" bIns="0" lIns="0" spcFirstLastPara="1" rIns="0" wrap="square" tIns="12325">
            <a:spAutoFit/>
          </a:bodyPr>
          <a:lstStyle/>
          <a:p>
            <a:pPr indent="0" lvl="0" marL="11112" marR="0" rtl="0" algn="l">
              <a:lnSpc>
                <a:spcPct val="100000"/>
              </a:lnSpc>
              <a:spcBef>
                <a:spcPts val="0"/>
              </a:spcBef>
              <a:spcAft>
                <a:spcPts val="0"/>
              </a:spcAft>
              <a:buClr>
                <a:srgbClr val="FFFFFF"/>
              </a:buClr>
              <a:buSzPts val="1500"/>
              <a:buFont typeface="Trebuchet MS"/>
              <a:buNone/>
            </a:pPr>
            <a:r>
              <a:rPr b="1" i="0" lang="en-US" sz="1500" u="none">
                <a:solidFill>
                  <a:srgbClr val="FFFFFF"/>
                </a:solidFill>
                <a:latin typeface="Trebuchet MS"/>
                <a:ea typeface="Trebuchet MS"/>
                <a:cs typeface="Trebuchet MS"/>
                <a:sym typeface="Trebuchet MS"/>
              </a:rPr>
              <a:t>H</a:t>
            </a:r>
            <a:r>
              <a:rPr b="1" i="0" lang="en-US" sz="1500" u="none">
                <a:solidFill>
                  <a:srgbClr val="FFFFFF"/>
                </a:solidFill>
                <a:latin typeface="Carlito"/>
                <a:ea typeface="Carlito"/>
                <a:cs typeface="Carlito"/>
                <a:sym typeface="Carlito"/>
              </a:rPr>
              <a:t>ữ</a:t>
            </a:r>
            <a:r>
              <a:rPr b="1" i="0" lang="en-US" sz="1500" u="none">
                <a:solidFill>
                  <a:srgbClr val="FFFFFF"/>
                </a:solidFill>
                <a:latin typeface="Trebuchet MS"/>
                <a:ea typeface="Trebuchet MS"/>
                <a:cs typeface="Trebuchet MS"/>
                <a:sym typeface="Trebuchet MS"/>
              </a:rPr>
              <a:t>u c</a:t>
            </a:r>
            <a:r>
              <a:rPr b="1" i="0" lang="en-US" sz="1500" u="none">
                <a:solidFill>
                  <a:srgbClr val="FFFFFF"/>
                </a:solidFill>
                <a:latin typeface="Carlito"/>
                <a:ea typeface="Carlito"/>
                <a:cs typeface="Carlito"/>
                <a:sym typeface="Carlito"/>
              </a:rPr>
              <a:t>ơ</a:t>
            </a:r>
            <a:endParaRPr/>
          </a:p>
        </p:txBody>
      </p:sp>
      <p:sp>
        <p:nvSpPr>
          <p:cNvPr id="513" name="Google Shape;513;p41"/>
          <p:cNvSpPr/>
          <p:nvPr/>
        </p:nvSpPr>
        <p:spPr>
          <a:xfrm>
            <a:off x="3686175" y="2820987"/>
            <a:ext cx="1168400" cy="1660525"/>
          </a:xfrm>
          <a:custGeom>
            <a:rect b="b" l="l" r="r" t="t"/>
            <a:pathLst>
              <a:path extrusionOk="0" h="1882139" w="1324610">
                <a:moveTo>
                  <a:pt x="147827" y="760476"/>
                </a:moveTo>
                <a:lnTo>
                  <a:pt x="167639" y="716280"/>
                </a:lnTo>
                <a:lnTo>
                  <a:pt x="188975" y="675132"/>
                </a:lnTo>
                <a:lnTo>
                  <a:pt x="210311" y="632460"/>
                </a:lnTo>
                <a:lnTo>
                  <a:pt x="233171" y="592835"/>
                </a:lnTo>
                <a:lnTo>
                  <a:pt x="256031" y="553211"/>
                </a:lnTo>
                <a:lnTo>
                  <a:pt x="280415" y="515111"/>
                </a:lnTo>
                <a:lnTo>
                  <a:pt x="304799" y="477011"/>
                </a:lnTo>
                <a:lnTo>
                  <a:pt x="330707" y="440435"/>
                </a:lnTo>
                <a:lnTo>
                  <a:pt x="356615" y="405383"/>
                </a:lnTo>
                <a:lnTo>
                  <a:pt x="382523" y="371855"/>
                </a:lnTo>
                <a:lnTo>
                  <a:pt x="409955" y="339852"/>
                </a:lnTo>
                <a:lnTo>
                  <a:pt x="437387" y="307847"/>
                </a:lnTo>
                <a:lnTo>
                  <a:pt x="464819" y="277367"/>
                </a:lnTo>
                <a:lnTo>
                  <a:pt x="492251" y="249935"/>
                </a:lnTo>
                <a:lnTo>
                  <a:pt x="521207" y="222503"/>
                </a:lnTo>
                <a:lnTo>
                  <a:pt x="577595" y="170687"/>
                </a:lnTo>
                <a:lnTo>
                  <a:pt x="635507" y="126491"/>
                </a:lnTo>
                <a:lnTo>
                  <a:pt x="693419" y="88391"/>
                </a:lnTo>
                <a:lnTo>
                  <a:pt x="751331" y="56387"/>
                </a:lnTo>
                <a:lnTo>
                  <a:pt x="809243" y="30479"/>
                </a:lnTo>
                <a:lnTo>
                  <a:pt x="865631" y="13715"/>
                </a:lnTo>
                <a:lnTo>
                  <a:pt x="922019" y="1523"/>
                </a:lnTo>
                <a:lnTo>
                  <a:pt x="949451" y="0"/>
                </a:lnTo>
                <a:lnTo>
                  <a:pt x="1002791" y="0"/>
                </a:lnTo>
                <a:lnTo>
                  <a:pt x="1053083" y="9143"/>
                </a:lnTo>
                <a:lnTo>
                  <a:pt x="1101852" y="25907"/>
                </a:lnTo>
                <a:lnTo>
                  <a:pt x="1146047" y="50291"/>
                </a:lnTo>
                <a:lnTo>
                  <a:pt x="1185671" y="82295"/>
                </a:lnTo>
                <a:lnTo>
                  <a:pt x="1219199" y="120395"/>
                </a:lnTo>
                <a:lnTo>
                  <a:pt x="1249680" y="166115"/>
                </a:lnTo>
                <a:lnTo>
                  <a:pt x="1274063" y="216408"/>
                </a:lnTo>
                <a:lnTo>
                  <a:pt x="1293875" y="272795"/>
                </a:lnTo>
                <a:lnTo>
                  <a:pt x="1309115" y="332231"/>
                </a:lnTo>
                <a:lnTo>
                  <a:pt x="1313688" y="365759"/>
                </a:lnTo>
                <a:lnTo>
                  <a:pt x="1318259" y="397763"/>
                </a:lnTo>
                <a:lnTo>
                  <a:pt x="1321308" y="432816"/>
                </a:lnTo>
                <a:lnTo>
                  <a:pt x="1322831" y="467867"/>
                </a:lnTo>
                <a:lnTo>
                  <a:pt x="1324355" y="504444"/>
                </a:lnTo>
                <a:lnTo>
                  <a:pt x="1322831" y="541019"/>
                </a:lnTo>
                <a:lnTo>
                  <a:pt x="1321308" y="579119"/>
                </a:lnTo>
                <a:lnTo>
                  <a:pt x="1318259" y="617219"/>
                </a:lnTo>
                <a:lnTo>
                  <a:pt x="1313688" y="656844"/>
                </a:lnTo>
                <a:lnTo>
                  <a:pt x="1307592" y="696468"/>
                </a:lnTo>
                <a:lnTo>
                  <a:pt x="1299971" y="737616"/>
                </a:lnTo>
                <a:lnTo>
                  <a:pt x="1290827" y="778763"/>
                </a:lnTo>
                <a:lnTo>
                  <a:pt x="1281683" y="819912"/>
                </a:lnTo>
                <a:lnTo>
                  <a:pt x="1271015" y="862584"/>
                </a:lnTo>
                <a:lnTo>
                  <a:pt x="1258823" y="905256"/>
                </a:lnTo>
                <a:lnTo>
                  <a:pt x="1245108" y="947928"/>
                </a:lnTo>
                <a:lnTo>
                  <a:pt x="1229867" y="990600"/>
                </a:lnTo>
                <a:lnTo>
                  <a:pt x="1213103" y="1034795"/>
                </a:lnTo>
                <a:lnTo>
                  <a:pt x="1194815" y="1078992"/>
                </a:lnTo>
                <a:lnTo>
                  <a:pt x="1176527" y="1121664"/>
                </a:lnTo>
                <a:lnTo>
                  <a:pt x="1156715" y="1165860"/>
                </a:lnTo>
                <a:lnTo>
                  <a:pt x="1135380" y="1207008"/>
                </a:lnTo>
                <a:lnTo>
                  <a:pt x="1114043" y="1249680"/>
                </a:lnTo>
                <a:lnTo>
                  <a:pt x="1091183" y="1289304"/>
                </a:lnTo>
                <a:lnTo>
                  <a:pt x="1066799" y="1328927"/>
                </a:lnTo>
                <a:lnTo>
                  <a:pt x="1043939" y="1367027"/>
                </a:lnTo>
                <a:lnTo>
                  <a:pt x="1018031" y="1405128"/>
                </a:lnTo>
                <a:lnTo>
                  <a:pt x="993647" y="1441704"/>
                </a:lnTo>
                <a:lnTo>
                  <a:pt x="967739" y="1476756"/>
                </a:lnTo>
                <a:lnTo>
                  <a:pt x="940307" y="1510283"/>
                </a:lnTo>
                <a:lnTo>
                  <a:pt x="914399" y="1542288"/>
                </a:lnTo>
                <a:lnTo>
                  <a:pt x="886967" y="1574292"/>
                </a:lnTo>
                <a:lnTo>
                  <a:pt x="859535" y="1604772"/>
                </a:lnTo>
                <a:lnTo>
                  <a:pt x="830579" y="1633727"/>
                </a:lnTo>
                <a:lnTo>
                  <a:pt x="803147" y="1659636"/>
                </a:lnTo>
                <a:lnTo>
                  <a:pt x="774191" y="1687068"/>
                </a:lnTo>
                <a:lnTo>
                  <a:pt x="716279" y="1734312"/>
                </a:lnTo>
                <a:lnTo>
                  <a:pt x="658367" y="1775460"/>
                </a:lnTo>
                <a:lnTo>
                  <a:pt x="600455" y="1810512"/>
                </a:lnTo>
                <a:lnTo>
                  <a:pt x="542543" y="1839468"/>
                </a:lnTo>
                <a:lnTo>
                  <a:pt x="457199" y="1869948"/>
                </a:lnTo>
                <a:lnTo>
                  <a:pt x="402335" y="1880615"/>
                </a:lnTo>
                <a:lnTo>
                  <a:pt x="374903" y="1882139"/>
                </a:lnTo>
                <a:lnTo>
                  <a:pt x="321563" y="1882139"/>
                </a:lnTo>
                <a:lnTo>
                  <a:pt x="269747" y="1872995"/>
                </a:lnTo>
                <a:lnTo>
                  <a:pt x="220979" y="1856232"/>
                </a:lnTo>
                <a:lnTo>
                  <a:pt x="178307" y="1831848"/>
                </a:lnTo>
                <a:lnTo>
                  <a:pt x="138683" y="1799844"/>
                </a:lnTo>
                <a:lnTo>
                  <a:pt x="103631" y="1761744"/>
                </a:lnTo>
                <a:lnTo>
                  <a:pt x="74675" y="1716024"/>
                </a:lnTo>
                <a:lnTo>
                  <a:pt x="50291" y="1665732"/>
                </a:lnTo>
                <a:lnTo>
                  <a:pt x="30479" y="1610868"/>
                </a:lnTo>
                <a:lnTo>
                  <a:pt x="15239" y="1549908"/>
                </a:lnTo>
                <a:lnTo>
                  <a:pt x="4571" y="1484376"/>
                </a:lnTo>
                <a:lnTo>
                  <a:pt x="0" y="1414272"/>
                </a:lnTo>
                <a:lnTo>
                  <a:pt x="0" y="1377695"/>
                </a:lnTo>
                <a:lnTo>
                  <a:pt x="0" y="1341120"/>
                </a:lnTo>
                <a:lnTo>
                  <a:pt x="3047" y="1303020"/>
                </a:lnTo>
                <a:lnTo>
                  <a:pt x="6095" y="1264920"/>
                </a:lnTo>
                <a:lnTo>
                  <a:pt x="10667" y="1225295"/>
                </a:lnTo>
                <a:lnTo>
                  <a:pt x="16763" y="1185672"/>
                </a:lnTo>
                <a:lnTo>
                  <a:pt x="24383" y="1144524"/>
                </a:lnTo>
                <a:lnTo>
                  <a:pt x="32003" y="1103376"/>
                </a:lnTo>
                <a:lnTo>
                  <a:pt x="42671" y="1062227"/>
                </a:lnTo>
                <a:lnTo>
                  <a:pt x="53339" y="1019556"/>
                </a:lnTo>
                <a:lnTo>
                  <a:pt x="65531" y="976883"/>
                </a:lnTo>
                <a:lnTo>
                  <a:pt x="79247" y="934212"/>
                </a:lnTo>
                <a:lnTo>
                  <a:pt x="94487" y="891539"/>
                </a:lnTo>
                <a:lnTo>
                  <a:pt x="111251" y="847344"/>
                </a:lnTo>
                <a:lnTo>
                  <a:pt x="128015" y="804671"/>
                </a:lnTo>
                <a:lnTo>
                  <a:pt x="147827" y="760476"/>
                </a:lnTo>
                <a:close/>
              </a:path>
            </a:pathLst>
          </a:custGeom>
          <a:noFill/>
          <a:ln cap="flat" cmpd="sng" w="47225">
            <a:solidFill>
              <a:srgbClr val="FF0000"/>
            </a:solidFill>
            <a:prstDash val="solid"/>
            <a:miter lim="800000"/>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
        <p:nvSpPr>
          <p:cNvPr id="514" name="Google Shape;514;p41"/>
          <p:cNvSpPr txBox="1"/>
          <p:nvPr/>
        </p:nvSpPr>
        <p:spPr>
          <a:xfrm>
            <a:off x="4868862" y="3509962"/>
            <a:ext cx="985837" cy="488950"/>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FFFFFF"/>
              </a:buClr>
              <a:buSzPts val="1500"/>
              <a:buFont typeface="Trebuchet MS"/>
              <a:buNone/>
            </a:pPr>
            <a:r>
              <a:rPr b="1" i="0" lang="en-US" sz="1500" u="none">
                <a:solidFill>
                  <a:srgbClr val="FFFFFF"/>
                </a:solidFill>
                <a:latin typeface="Trebuchet MS"/>
                <a:ea typeface="Trebuchet MS"/>
                <a:cs typeface="Trebuchet MS"/>
                <a:sym typeface="Trebuchet MS"/>
              </a:rPr>
              <a:t>Sinh hoc  năng đông</a:t>
            </a:r>
            <a:endParaRPr/>
          </a:p>
        </p:txBody>
      </p:sp>
      <p:sp>
        <p:nvSpPr>
          <p:cNvPr id="515" name="Google Shape;515;p41"/>
          <p:cNvSpPr txBox="1"/>
          <p:nvPr/>
        </p:nvSpPr>
        <p:spPr>
          <a:xfrm>
            <a:off x="6264275" y="3548062"/>
            <a:ext cx="785812" cy="490537"/>
          </a:xfrm>
          <a:prstGeom prst="rect">
            <a:avLst/>
          </a:prstGeom>
          <a:noFill/>
          <a:ln>
            <a:noFill/>
          </a:ln>
        </p:spPr>
        <p:txBody>
          <a:bodyPr anchorCtr="0" anchor="t" bIns="0" lIns="0" spcFirstLastPara="1" rIns="0" wrap="square" tIns="11200">
            <a:spAutoFit/>
          </a:bodyPr>
          <a:lstStyle/>
          <a:p>
            <a:pPr indent="0" lvl="0" marL="11112" marR="0" rtl="0" algn="l">
              <a:lnSpc>
                <a:spcPct val="101000"/>
              </a:lnSpc>
              <a:spcBef>
                <a:spcPts val="0"/>
              </a:spcBef>
              <a:spcAft>
                <a:spcPts val="0"/>
              </a:spcAft>
              <a:buClr>
                <a:srgbClr val="FFFFFF"/>
              </a:buClr>
              <a:buSzPts val="1500"/>
              <a:buFont typeface="Trebuchet MS"/>
              <a:buNone/>
            </a:pPr>
            <a:r>
              <a:rPr b="1" i="0" lang="en-US" sz="1500" u="none">
                <a:solidFill>
                  <a:srgbClr val="FFFFFF"/>
                </a:solidFill>
                <a:latin typeface="Trebuchet MS"/>
                <a:ea typeface="Trebuchet MS"/>
                <a:cs typeface="Trebuchet MS"/>
                <a:sym typeface="Trebuchet MS"/>
              </a:rPr>
              <a:t>Co</a:t>
            </a:r>
            <a:r>
              <a:rPr b="1" i="0" lang="en-US" sz="1500" u="none">
                <a:solidFill>
                  <a:srgbClr val="FFFFFF"/>
                </a:solidFill>
                <a:latin typeface="Arial"/>
                <a:ea typeface="Arial"/>
                <a:cs typeface="Arial"/>
                <a:sym typeface="Arial"/>
              </a:rPr>
              <a:t>́ </a:t>
            </a:r>
            <a:r>
              <a:rPr b="1" i="0" lang="en-US" sz="1500" u="none">
                <a:solidFill>
                  <a:srgbClr val="FFFFFF"/>
                </a:solidFill>
                <a:latin typeface="Trebuchet MS"/>
                <a:ea typeface="Trebuchet MS"/>
                <a:cs typeface="Trebuchet MS"/>
                <a:sym typeface="Trebuchet MS"/>
              </a:rPr>
              <a:t>kiê</a:t>
            </a:r>
            <a:r>
              <a:rPr b="1" i="0" lang="en-US" sz="1500" u="none">
                <a:solidFill>
                  <a:srgbClr val="FFFFFF"/>
                </a:solidFill>
                <a:latin typeface="Arial"/>
                <a:ea typeface="Arial"/>
                <a:cs typeface="Arial"/>
                <a:sym typeface="Arial"/>
              </a:rPr>
              <a:t>̉</a:t>
            </a:r>
            <a:r>
              <a:rPr b="1" i="0" lang="en-US" sz="1500" u="none">
                <a:solidFill>
                  <a:srgbClr val="FFFFFF"/>
                </a:solidFill>
                <a:latin typeface="Trebuchet MS"/>
                <a:ea typeface="Trebuchet MS"/>
                <a:cs typeface="Trebuchet MS"/>
                <a:sym typeface="Trebuchet MS"/>
              </a:rPr>
              <a:t>m  soa</a:t>
            </a:r>
            <a:r>
              <a:rPr b="1" i="0" lang="en-US" sz="1500" u="none">
                <a:solidFill>
                  <a:srgbClr val="FFFFFF"/>
                </a:solidFill>
                <a:latin typeface="Arial"/>
                <a:ea typeface="Arial"/>
                <a:cs typeface="Arial"/>
                <a:sym typeface="Arial"/>
              </a:rPr>
              <a:t>́</a:t>
            </a:r>
            <a:r>
              <a:rPr b="1" i="0" lang="en-US" sz="1500" u="none">
                <a:solidFill>
                  <a:srgbClr val="FFFFFF"/>
                </a:solidFill>
                <a:latin typeface="Trebuchet MS"/>
                <a:ea typeface="Trebuchet MS"/>
                <a:cs typeface="Trebuchet MS"/>
                <a:sym typeface="Trebuchet MS"/>
              </a:rPr>
              <a:t>t</a:t>
            </a:r>
            <a:endParaRPr/>
          </a:p>
        </p:txBody>
      </p:sp>
      <p:sp>
        <p:nvSpPr>
          <p:cNvPr id="516" name="Google Shape;516;p41"/>
          <p:cNvSpPr/>
          <p:nvPr/>
        </p:nvSpPr>
        <p:spPr>
          <a:xfrm>
            <a:off x="6067425" y="2897187"/>
            <a:ext cx="1168400" cy="1660525"/>
          </a:xfrm>
          <a:custGeom>
            <a:rect b="b" l="l" r="r" t="t"/>
            <a:pathLst>
              <a:path extrusionOk="0" h="1882139" w="1324609">
                <a:moveTo>
                  <a:pt x="147827" y="760476"/>
                </a:moveTo>
                <a:lnTo>
                  <a:pt x="167639" y="716280"/>
                </a:lnTo>
                <a:lnTo>
                  <a:pt x="188975" y="673607"/>
                </a:lnTo>
                <a:lnTo>
                  <a:pt x="210311" y="632460"/>
                </a:lnTo>
                <a:lnTo>
                  <a:pt x="233171" y="592835"/>
                </a:lnTo>
                <a:lnTo>
                  <a:pt x="256031" y="553211"/>
                </a:lnTo>
                <a:lnTo>
                  <a:pt x="280415" y="513588"/>
                </a:lnTo>
                <a:lnTo>
                  <a:pt x="304799" y="477011"/>
                </a:lnTo>
                <a:lnTo>
                  <a:pt x="330707" y="440435"/>
                </a:lnTo>
                <a:lnTo>
                  <a:pt x="356615" y="405383"/>
                </a:lnTo>
                <a:lnTo>
                  <a:pt x="382523" y="371855"/>
                </a:lnTo>
                <a:lnTo>
                  <a:pt x="409955" y="339852"/>
                </a:lnTo>
                <a:lnTo>
                  <a:pt x="437387" y="307847"/>
                </a:lnTo>
                <a:lnTo>
                  <a:pt x="464819" y="277367"/>
                </a:lnTo>
                <a:lnTo>
                  <a:pt x="492251" y="248411"/>
                </a:lnTo>
                <a:lnTo>
                  <a:pt x="521207" y="220979"/>
                </a:lnTo>
                <a:lnTo>
                  <a:pt x="550163" y="195072"/>
                </a:lnTo>
                <a:lnTo>
                  <a:pt x="606551" y="147828"/>
                </a:lnTo>
                <a:lnTo>
                  <a:pt x="665987" y="106679"/>
                </a:lnTo>
                <a:lnTo>
                  <a:pt x="723899" y="71628"/>
                </a:lnTo>
                <a:lnTo>
                  <a:pt x="781811" y="42671"/>
                </a:lnTo>
                <a:lnTo>
                  <a:pt x="867155" y="12191"/>
                </a:lnTo>
                <a:lnTo>
                  <a:pt x="922019" y="1523"/>
                </a:lnTo>
                <a:lnTo>
                  <a:pt x="949451" y="0"/>
                </a:lnTo>
                <a:lnTo>
                  <a:pt x="1002791" y="0"/>
                </a:lnTo>
                <a:lnTo>
                  <a:pt x="1053083" y="9143"/>
                </a:lnTo>
                <a:lnTo>
                  <a:pt x="1101852" y="25907"/>
                </a:lnTo>
                <a:lnTo>
                  <a:pt x="1146047" y="50291"/>
                </a:lnTo>
                <a:lnTo>
                  <a:pt x="1185671" y="82295"/>
                </a:lnTo>
                <a:lnTo>
                  <a:pt x="1219199" y="120395"/>
                </a:lnTo>
                <a:lnTo>
                  <a:pt x="1249680" y="164591"/>
                </a:lnTo>
                <a:lnTo>
                  <a:pt x="1274063" y="216408"/>
                </a:lnTo>
                <a:lnTo>
                  <a:pt x="1293875" y="271272"/>
                </a:lnTo>
                <a:lnTo>
                  <a:pt x="1309115" y="332231"/>
                </a:lnTo>
                <a:lnTo>
                  <a:pt x="1318259" y="397763"/>
                </a:lnTo>
                <a:lnTo>
                  <a:pt x="1322831" y="467867"/>
                </a:lnTo>
                <a:lnTo>
                  <a:pt x="1324355" y="504444"/>
                </a:lnTo>
                <a:lnTo>
                  <a:pt x="1322831" y="541019"/>
                </a:lnTo>
                <a:lnTo>
                  <a:pt x="1321308" y="579119"/>
                </a:lnTo>
                <a:lnTo>
                  <a:pt x="1318259" y="617219"/>
                </a:lnTo>
                <a:lnTo>
                  <a:pt x="1313688" y="656844"/>
                </a:lnTo>
                <a:lnTo>
                  <a:pt x="1307592" y="696468"/>
                </a:lnTo>
                <a:lnTo>
                  <a:pt x="1299971" y="737616"/>
                </a:lnTo>
                <a:lnTo>
                  <a:pt x="1292352" y="778763"/>
                </a:lnTo>
                <a:lnTo>
                  <a:pt x="1281683" y="819912"/>
                </a:lnTo>
                <a:lnTo>
                  <a:pt x="1271015" y="862584"/>
                </a:lnTo>
                <a:lnTo>
                  <a:pt x="1258823" y="905256"/>
                </a:lnTo>
                <a:lnTo>
                  <a:pt x="1245108" y="947928"/>
                </a:lnTo>
                <a:lnTo>
                  <a:pt x="1229867" y="990600"/>
                </a:lnTo>
                <a:lnTo>
                  <a:pt x="1213103" y="1034795"/>
                </a:lnTo>
                <a:lnTo>
                  <a:pt x="1196339" y="1077468"/>
                </a:lnTo>
                <a:lnTo>
                  <a:pt x="1176527" y="1121664"/>
                </a:lnTo>
                <a:lnTo>
                  <a:pt x="1156715" y="1164336"/>
                </a:lnTo>
                <a:lnTo>
                  <a:pt x="1135380" y="1207008"/>
                </a:lnTo>
                <a:lnTo>
                  <a:pt x="1114043" y="1248156"/>
                </a:lnTo>
                <a:lnTo>
                  <a:pt x="1091183" y="1289304"/>
                </a:lnTo>
                <a:lnTo>
                  <a:pt x="1068323" y="1328927"/>
                </a:lnTo>
                <a:lnTo>
                  <a:pt x="1043939" y="1367027"/>
                </a:lnTo>
                <a:lnTo>
                  <a:pt x="1019555" y="1405128"/>
                </a:lnTo>
                <a:lnTo>
                  <a:pt x="993647" y="1440180"/>
                </a:lnTo>
                <a:lnTo>
                  <a:pt x="967739" y="1475232"/>
                </a:lnTo>
                <a:lnTo>
                  <a:pt x="941831" y="1510283"/>
                </a:lnTo>
                <a:lnTo>
                  <a:pt x="914399" y="1542288"/>
                </a:lnTo>
                <a:lnTo>
                  <a:pt x="886967" y="1574292"/>
                </a:lnTo>
                <a:lnTo>
                  <a:pt x="859535" y="1603248"/>
                </a:lnTo>
                <a:lnTo>
                  <a:pt x="832103" y="1632203"/>
                </a:lnTo>
                <a:lnTo>
                  <a:pt x="803147" y="1659636"/>
                </a:lnTo>
                <a:lnTo>
                  <a:pt x="774191" y="1685544"/>
                </a:lnTo>
                <a:lnTo>
                  <a:pt x="717803" y="1734312"/>
                </a:lnTo>
                <a:lnTo>
                  <a:pt x="658367" y="1775460"/>
                </a:lnTo>
                <a:lnTo>
                  <a:pt x="600455" y="1810512"/>
                </a:lnTo>
                <a:lnTo>
                  <a:pt x="542543" y="1839468"/>
                </a:lnTo>
                <a:lnTo>
                  <a:pt x="457199" y="1868424"/>
                </a:lnTo>
                <a:lnTo>
                  <a:pt x="402335" y="1879091"/>
                </a:lnTo>
                <a:lnTo>
                  <a:pt x="374903" y="1882139"/>
                </a:lnTo>
                <a:lnTo>
                  <a:pt x="321563" y="1882139"/>
                </a:lnTo>
                <a:lnTo>
                  <a:pt x="269747" y="1872995"/>
                </a:lnTo>
                <a:lnTo>
                  <a:pt x="222503" y="1856232"/>
                </a:lnTo>
                <a:lnTo>
                  <a:pt x="178307" y="1830324"/>
                </a:lnTo>
                <a:lnTo>
                  <a:pt x="138683" y="1799844"/>
                </a:lnTo>
                <a:lnTo>
                  <a:pt x="105155" y="1760220"/>
                </a:lnTo>
                <a:lnTo>
                  <a:pt x="74675" y="1716024"/>
                </a:lnTo>
                <a:lnTo>
                  <a:pt x="50291" y="1665732"/>
                </a:lnTo>
                <a:lnTo>
                  <a:pt x="30479" y="1609344"/>
                </a:lnTo>
                <a:lnTo>
                  <a:pt x="15239" y="1548383"/>
                </a:lnTo>
                <a:lnTo>
                  <a:pt x="6095" y="1482852"/>
                </a:lnTo>
                <a:lnTo>
                  <a:pt x="1523" y="1414272"/>
                </a:lnTo>
                <a:lnTo>
                  <a:pt x="0" y="1377695"/>
                </a:lnTo>
                <a:lnTo>
                  <a:pt x="1523" y="1341120"/>
                </a:lnTo>
                <a:lnTo>
                  <a:pt x="3047" y="1303020"/>
                </a:lnTo>
                <a:lnTo>
                  <a:pt x="6095" y="1264920"/>
                </a:lnTo>
                <a:lnTo>
                  <a:pt x="10667" y="1225295"/>
                </a:lnTo>
                <a:lnTo>
                  <a:pt x="16763" y="1184148"/>
                </a:lnTo>
                <a:lnTo>
                  <a:pt x="24383" y="1144524"/>
                </a:lnTo>
                <a:lnTo>
                  <a:pt x="32003" y="1103376"/>
                </a:lnTo>
                <a:lnTo>
                  <a:pt x="42671" y="1060704"/>
                </a:lnTo>
                <a:lnTo>
                  <a:pt x="53339" y="1019556"/>
                </a:lnTo>
                <a:lnTo>
                  <a:pt x="65531" y="976883"/>
                </a:lnTo>
                <a:lnTo>
                  <a:pt x="79247" y="934212"/>
                </a:lnTo>
                <a:lnTo>
                  <a:pt x="94487" y="890016"/>
                </a:lnTo>
                <a:lnTo>
                  <a:pt x="111251" y="847344"/>
                </a:lnTo>
                <a:lnTo>
                  <a:pt x="128015" y="803147"/>
                </a:lnTo>
                <a:lnTo>
                  <a:pt x="147827" y="760476"/>
                </a:lnTo>
                <a:close/>
              </a:path>
            </a:pathLst>
          </a:custGeom>
          <a:noFill/>
          <a:ln cap="flat" cmpd="sng" w="47225">
            <a:solidFill>
              <a:srgbClr val="FF0000"/>
            </a:solidFill>
            <a:prstDash val="solid"/>
            <a:miter lim="800000"/>
            <a:headEnd len="sm" w="sm" type="none"/>
            <a:tailEnd len="sm" w="sm" type="none"/>
          </a:ln>
        </p:spPr>
        <p:txBody>
          <a:bodyPr anchorCtr="0" anchor="t" bIns="0" lIns="0" spcFirstLastPara="1" rIns="0" wrap="square" tIns="0">
            <a:noAutofit/>
          </a:bodyPr>
          <a:lstStyle/>
          <a:p>
            <a:pPr indent="0" lvl="0" marL="0" marR="0" rtl="0" algn="l">
              <a:lnSpc>
                <a:spcPct val="100000"/>
              </a:lnSpc>
              <a:spcBef>
                <a:spcPts val="0"/>
              </a:spcBef>
              <a:spcAft>
                <a:spcPts val="0"/>
              </a:spcAft>
              <a:buNone/>
            </a:pPr>
            <a:r>
              <a:t/>
            </a:r>
            <a:endParaRPr b="1" i="0" sz="1600" u="none">
              <a:solidFill>
                <a:srgbClr val="000000"/>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0" name="Shape 520"/>
        <p:cNvGrpSpPr/>
        <p:nvPr/>
      </p:nvGrpSpPr>
      <p:grpSpPr>
        <a:xfrm>
          <a:off x="0" y="0"/>
          <a:ext cx="0" cy="0"/>
          <a:chOff x="0" y="0"/>
          <a:chExt cx="0" cy="0"/>
        </a:xfrm>
      </p:grpSpPr>
      <p:sp>
        <p:nvSpPr>
          <p:cNvPr id="521" name="Google Shape;521;p42"/>
          <p:cNvSpPr txBox="1"/>
          <p:nvPr>
            <p:ph type="title"/>
          </p:nvPr>
        </p:nvSpPr>
        <p:spPr>
          <a:xfrm>
            <a:off x="755650" y="2119312"/>
            <a:ext cx="7261225" cy="1633537"/>
          </a:xfrm>
          <a:prstGeom prst="rect">
            <a:avLst/>
          </a:prstGeom>
          <a:noFill/>
          <a:ln>
            <a:noFill/>
          </a:ln>
        </p:spPr>
        <p:txBody>
          <a:bodyPr anchorCtr="0" anchor="t" bIns="0" lIns="0" spcFirstLastPara="1" rIns="0" wrap="square" tIns="509300">
            <a:spAutoFit/>
          </a:bodyPr>
          <a:lstStyle/>
          <a:p>
            <a:pPr indent="0" lvl="0" marL="171450" rtl="0" algn="ctr">
              <a:lnSpc>
                <a:spcPct val="120000"/>
              </a:lnSpc>
              <a:spcBef>
                <a:spcPts val="0"/>
              </a:spcBef>
              <a:spcAft>
                <a:spcPts val="0"/>
              </a:spcAft>
              <a:buSzPts val="3200"/>
              <a:buNone/>
            </a:pPr>
            <a:r>
              <a:rPr b="0" i="0" lang="en-US" sz="3200" u="none">
                <a:solidFill>
                  <a:srgbClr val="CC6600"/>
                </a:solidFill>
                <a:latin typeface="Tahoma"/>
                <a:ea typeface="Tahoma"/>
                <a:cs typeface="Tahoma"/>
                <a:sym typeface="Tahoma"/>
              </a:rPr>
              <a:t>“Đảm bảo mối quan hệ công bằng và chất lượng  cuộc sống cho mọi loài.”</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sp>
        <p:nvSpPr>
          <p:cNvPr id="526" name="Google Shape;526;p43"/>
          <p:cNvSpPr txBox="1"/>
          <p:nvPr>
            <p:ph type="title"/>
          </p:nvPr>
        </p:nvSpPr>
        <p:spPr>
          <a:xfrm>
            <a:off x="457200" y="274637"/>
            <a:ext cx="8229600" cy="1143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4400"/>
              <a:buNone/>
            </a:pPr>
            <a:r>
              <a:rPr b="1" i="0" lang="en-US" sz="4400" u="none">
                <a:solidFill>
                  <a:srgbClr val="A50021"/>
                </a:solidFill>
                <a:latin typeface="Tahoma"/>
                <a:ea typeface="Tahoma"/>
                <a:cs typeface="Tahoma"/>
                <a:sym typeface="Tahoma"/>
              </a:rPr>
              <a:t>Cam PGS Tuyên Quang</a:t>
            </a:r>
            <a:endParaRPr/>
          </a:p>
        </p:txBody>
      </p:sp>
      <p:pic>
        <p:nvPicPr>
          <p:cNvPr id="527" name="Google Shape;527;p43"/>
          <p:cNvPicPr preferRelativeResize="0"/>
          <p:nvPr>
            <p:ph idx="1" type="body"/>
          </p:nvPr>
        </p:nvPicPr>
        <p:blipFill rotWithShape="1">
          <a:blip r:embed="rId3">
            <a:alphaModFix/>
          </a:blip>
          <a:srcRect b="0" l="0" r="0" t="0"/>
          <a:stretch/>
        </p:blipFill>
        <p:spPr>
          <a:xfrm>
            <a:off x="779462" y="1600200"/>
            <a:ext cx="3394075" cy="4525962"/>
          </a:xfrm>
          <a:prstGeom prst="rect">
            <a:avLst/>
          </a:prstGeom>
          <a:noFill/>
          <a:ln>
            <a:noFill/>
          </a:ln>
        </p:spPr>
      </p:pic>
      <p:pic>
        <p:nvPicPr>
          <p:cNvPr id="528" name="Google Shape;528;p43"/>
          <p:cNvPicPr preferRelativeResize="0"/>
          <p:nvPr>
            <p:ph idx="2" type="body"/>
          </p:nvPr>
        </p:nvPicPr>
        <p:blipFill rotWithShape="1">
          <a:blip r:embed="rId4">
            <a:alphaModFix/>
          </a:blip>
          <a:srcRect b="0" l="0" r="0" t="0"/>
          <a:stretch/>
        </p:blipFill>
        <p:spPr>
          <a:xfrm>
            <a:off x="4427537" y="1600200"/>
            <a:ext cx="3937000" cy="4525962"/>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44"/>
          <p:cNvSpPr txBox="1"/>
          <p:nvPr>
            <p:ph type="title"/>
          </p:nvPr>
        </p:nvSpPr>
        <p:spPr>
          <a:xfrm>
            <a:off x="457200" y="274637"/>
            <a:ext cx="8229600" cy="1143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4400"/>
              <a:buNone/>
            </a:pPr>
            <a:r>
              <a:rPr b="1" i="0" lang="en-US" sz="4400" u="none">
                <a:solidFill>
                  <a:srgbClr val="FF0000"/>
                </a:solidFill>
                <a:latin typeface="Tahoma"/>
                <a:ea typeface="Tahoma"/>
                <a:cs typeface="Tahoma"/>
                <a:sym typeface="Tahoma"/>
              </a:rPr>
              <a:t>Rau hữu cơ Trác Văn và Hội An</a:t>
            </a:r>
            <a:endParaRPr/>
          </a:p>
        </p:txBody>
      </p:sp>
      <p:pic>
        <p:nvPicPr>
          <p:cNvPr descr="2014-12-11 12" id="534" name="Google Shape;534;p44"/>
          <p:cNvPicPr preferRelativeResize="0"/>
          <p:nvPr>
            <p:ph idx="1" type="body"/>
          </p:nvPr>
        </p:nvPicPr>
        <p:blipFill rotWithShape="1">
          <a:blip r:embed="rId3">
            <a:alphaModFix/>
          </a:blip>
          <a:srcRect b="0" l="0" r="0" t="0"/>
          <a:stretch/>
        </p:blipFill>
        <p:spPr>
          <a:xfrm>
            <a:off x="457200" y="1484312"/>
            <a:ext cx="4038600" cy="4537075"/>
          </a:xfrm>
          <a:prstGeom prst="rect">
            <a:avLst/>
          </a:prstGeom>
          <a:noFill/>
          <a:ln>
            <a:noFill/>
          </a:ln>
        </p:spPr>
      </p:pic>
      <p:pic>
        <p:nvPicPr>
          <p:cNvPr descr="Organic farmer_n" id="535" name="Google Shape;535;p44"/>
          <p:cNvPicPr preferRelativeResize="0"/>
          <p:nvPr>
            <p:ph idx="2" type="body"/>
          </p:nvPr>
        </p:nvPicPr>
        <p:blipFill rotWithShape="1">
          <a:blip r:embed="rId4">
            <a:alphaModFix/>
          </a:blip>
          <a:srcRect b="0" l="0" r="0" t="0"/>
          <a:stretch/>
        </p:blipFill>
        <p:spPr>
          <a:xfrm>
            <a:off x="4648200" y="1484312"/>
            <a:ext cx="4038600" cy="4608512"/>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p45"/>
          <p:cNvSpPr txBox="1"/>
          <p:nvPr>
            <p:ph type="title"/>
          </p:nvPr>
        </p:nvSpPr>
        <p:spPr>
          <a:xfrm>
            <a:off x="107950" y="274637"/>
            <a:ext cx="8856662" cy="1143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200"/>
              <a:buNone/>
            </a:pPr>
            <a:r>
              <a:rPr b="1" i="0" lang="en-US" sz="3200" u="none">
                <a:solidFill>
                  <a:srgbClr val="FF0000"/>
                </a:solidFill>
                <a:latin typeface="Tahoma"/>
                <a:ea typeface="Tahoma"/>
                <a:cs typeface="Tahoma"/>
                <a:sym typeface="Tahoma"/>
              </a:rPr>
              <a:t>Rau hữu cơ Thanh Xuân và Lương Sơn</a:t>
            </a:r>
            <a:endParaRPr/>
          </a:p>
        </p:txBody>
      </p:sp>
      <p:pic>
        <p:nvPicPr>
          <p:cNvPr descr="C:\Users\PAC\Downloads\Rau hữu cơ Thanh Xuân.jpg" id="541" name="Google Shape;541;p45"/>
          <p:cNvPicPr preferRelativeResize="0"/>
          <p:nvPr>
            <p:ph idx="1" type="body"/>
          </p:nvPr>
        </p:nvPicPr>
        <p:blipFill rotWithShape="1">
          <a:blip r:embed="rId3">
            <a:alphaModFix/>
          </a:blip>
          <a:srcRect b="0" l="0" r="0" t="0"/>
          <a:stretch/>
        </p:blipFill>
        <p:spPr>
          <a:xfrm>
            <a:off x="323850" y="1600200"/>
            <a:ext cx="3849687" cy="4525962"/>
          </a:xfrm>
          <a:prstGeom prst="rect">
            <a:avLst/>
          </a:prstGeom>
          <a:noFill/>
          <a:ln>
            <a:noFill/>
          </a:ln>
        </p:spPr>
      </p:pic>
      <p:pic>
        <p:nvPicPr>
          <p:cNvPr descr="C:\Users\PAC\Downloads\Rau Phú Ngọc.jpg" id="542" name="Google Shape;542;p45"/>
          <p:cNvPicPr preferRelativeResize="0"/>
          <p:nvPr>
            <p:ph idx="2" type="body"/>
          </p:nvPr>
        </p:nvPicPr>
        <p:blipFill rotWithShape="1">
          <a:blip r:embed="rId4">
            <a:alphaModFix/>
          </a:blip>
          <a:srcRect b="0" l="0" r="0" t="0"/>
          <a:stretch/>
        </p:blipFill>
        <p:spPr>
          <a:xfrm>
            <a:off x="4356100" y="1628775"/>
            <a:ext cx="4330700" cy="446405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p4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Times New Roman"/>
              <a:buNone/>
            </a:pPr>
            <a:r>
              <a:rPr b="0" i="1" lang="en-US" sz="2400" u="none" cap="none" strike="noStrike">
                <a:solidFill>
                  <a:srgbClr val="A50021"/>
                </a:solidFill>
                <a:latin typeface="Tahoma"/>
                <a:ea typeface="Tahoma"/>
                <a:cs typeface="Tahoma"/>
                <a:sym typeface="Tahoma"/>
              </a:rPr>
              <a:t>Kỹ sư Dương Khôi giám sát đồng ruộng </a:t>
            </a:r>
            <a:br>
              <a:rPr b="0" i="1" lang="en-US" sz="2400" u="none" cap="none" strike="noStrike">
                <a:solidFill>
                  <a:srgbClr val="A50021"/>
                </a:solidFill>
                <a:latin typeface="Tahoma"/>
                <a:ea typeface="Tahoma"/>
                <a:cs typeface="Tahoma"/>
                <a:sym typeface="Tahoma"/>
              </a:rPr>
            </a:br>
            <a:r>
              <a:rPr b="0" i="1" lang="en-US" sz="2400" u="none" cap="none" strike="noStrike">
                <a:solidFill>
                  <a:srgbClr val="A50021"/>
                </a:solidFill>
                <a:latin typeface="Tahoma"/>
                <a:ea typeface="Tahoma"/>
                <a:cs typeface="Tahoma"/>
                <a:sym typeface="Tahoma"/>
              </a:rPr>
              <a:t>tại Thanh Xuân, Sóc Sơn</a:t>
            </a:r>
            <a:endParaRPr/>
          </a:p>
        </p:txBody>
      </p:sp>
      <p:sp>
        <p:nvSpPr>
          <p:cNvPr id="548" name="Google Shape;548;p46"/>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rgbClr val="000000"/>
              </a:buClr>
              <a:buSzPts val="3200"/>
              <a:buFont typeface="Times New Roman"/>
              <a:buChar char="•"/>
            </a:pPr>
            <a:r>
              <a:rPr b="0" i="0" lang="en-US" sz="3200" u="none" cap="none" strike="noStrike">
                <a:solidFill>
                  <a:srgbClr val="33CC33"/>
                </a:solidFill>
                <a:latin typeface="Times New Roman"/>
                <a:ea typeface="Times New Roman"/>
                <a:cs typeface="Times New Roman"/>
                <a:sym typeface="Times New Roman"/>
              </a:rPr>
              <a:t>Click to edit Master text styles</a:t>
            </a:r>
            <a:endParaRPr/>
          </a:p>
          <a:p>
            <a:pPr indent="-285750" lvl="1" marL="742950" marR="0" rtl="0" algn="l">
              <a:lnSpc>
                <a:spcPct val="100000"/>
              </a:lnSpc>
              <a:spcBef>
                <a:spcPts val="560"/>
              </a:spcBef>
              <a:spcAft>
                <a:spcPts val="0"/>
              </a:spcAft>
              <a:buClr>
                <a:srgbClr val="000000"/>
              </a:buClr>
              <a:buSzPts val="2800"/>
              <a:buFont typeface="Noto Sans Symbols"/>
              <a:buChar char="▪"/>
            </a:pPr>
            <a:r>
              <a:rPr b="0" i="0" lang="en-US" sz="2800" u="none" cap="none" strike="noStrike">
                <a:solidFill>
                  <a:srgbClr val="33CC33"/>
                </a:solidFill>
                <a:latin typeface="Times New Roman"/>
                <a:ea typeface="Times New Roman"/>
                <a:cs typeface="Times New Roman"/>
                <a:sym typeface="Times New Roman"/>
              </a:rPr>
              <a:t>Second level</a:t>
            </a:r>
            <a:endParaRPr/>
          </a:p>
          <a:p>
            <a:pPr indent="-228600" lvl="2" marL="1143000" marR="0" rtl="0" algn="l">
              <a:lnSpc>
                <a:spcPct val="100000"/>
              </a:lnSpc>
              <a:spcBef>
                <a:spcPts val="960"/>
              </a:spcBef>
              <a:spcAft>
                <a:spcPts val="0"/>
              </a:spcAft>
              <a:buClr>
                <a:srgbClr val="000000"/>
              </a:buClr>
              <a:buSzPts val="2400"/>
              <a:buFont typeface="Noto Sans Symbols"/>
              <a:buChar char="✔"/>
            </a:pPr>
            <a:r>
              <a:rPr b="0" i="0" lang="en-US" sz="2400" u="none" cap="none" strike="noStrike">
                <a:solidFill>
                  <a:srgbClr val="33CC33"/>
                </a:solidFill>
                <a:latin typeface="Times New Roman"/>
                <a:ea typeface="Times New Roman"/>
                <a:cs typeface="Times New Roman"/>
                <a:sym typeface="Times New Roman"/>
              </a:rPr>
              <a:t>Third level</a:t>
            </a:r>
            <a:endParaRPr/>
          </a:p>
          <a:p>
            <a:pPr indent="-228600" lvl="3" marL="1600200" marR="0" rtl="0" algn="l">
              <a:lnSpc>
                <a:spcPct val="100000"/>
              </a:lnSpc>
              <a:spcBef>
                <a:spcPts val="640"/>
              </a:spcBef>
              <a:spcAft>
                <a:spcPts val="0"/>
              </a:spcAft>
              <a:buClr>
                <a:srgbClr val="000000"/>
              </a:buClr>
              <a:buSzPts val="2000"/>
              <a:buFont typeface="Times New Roman"/>
              <a:buChar char="–"/>
            </a:pPr>
            <a:r>
              <a:rPr b="0" i="0" lang="en-US" sz="2000" u="none" cap="none" strike="noStrike">
                <a:solidFill>
                  <a:srgbClr val="33CC33"/>
                </a:solidFill>
                <a:latin typeface="Times New Roman"/>
                <a:ea typeface="Times New Roman"/>
                <a:cs typeface="Times New Roman"/>
                <a:sym typeface="Times New Roman"/>
              </a:rPr>
              <a:t>Fourth level</a:t>
            </a:r>
            <a:endParaRPr/>
          </a:p>
          <a:p>
            <a:pPr indent="-228600" lvl="4" marL="2057400" marR="0" rtl="0" algn="l">
              <a:lnSpc>
                <a:spcPct val="100000"/>
              </a:lnSpc>
              <a:spcBef>
                <a:spcPts val="400"/>
              </a:spcBef>
              <a:spcAft>
                <a:spcPts val="0"/>
              </a:spcAft>
              <a:buClr>
                <a:srgbClr val="000000"/>
              </a:buClr>
              <a:buSzPts val="2000"/>
              <a:buFont typeface="Times New Roman"/>
              <a:buChar char="»"/>
            </a:pPr>
            <a:r>
              <a:rPr b="0" i="0" lang="en-US" sz="2000" u="none" cap="none" strike="noStrike">
                <a:solidFill>
                  <a:srgbClr val="33CC33"/>
                </a:solidFill>
                <a:latin typeface="Times New Roman"/>
                <a:ea typeface="Times New Roman"/>
                <a:cs typeface="Times New Roman"/>
                <a:sym typeface="Times New Roman"/>
              </a:rPr>
              <a:t>Fifth level</a:t>
            </a:r>
            <a:endParaRPr/>
          </a:p>
        </p:txBody>
      </p:sp>
      <p:pic>
        <p:nvPicPr>
          <p:cNvPr id="549" name="Google Shape;549;p46"/>
          <p:cNvPicPr preferRelativeResize="0"/>
          <p:nvPr/>
        </p:nvPicPr>
        <p:blipFill rotWithShape="1">
          <a:blip r:embed="rId3">
            <a:alphaModFix/>
          </a:blip>
          <a:srcRect b="0" l="0" r="0" t="0"/>
          <a:stretch/>
        </p:blipFill>
        <p:spPr>
          <a:xfrm>
            <a:off x="1566862" y="1752600"/>
            <a:ext cx="6010275" cy="42957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47"/>
                                        </p:tgtEl>
                                        <p:attrNameLst>
                                          <p:attrName>style.visibility</p:attrName>
                                        </p:attrNameLst>
                                      </p:cBhvr>
                                      <p:to>
                                        <p:strVal val="visible"/>
                                      </p:to>
                                    </p:set>
                                    <p:animEffect filter="fade" transition="in">
                                      <p:cBhvr>
                                        <p:cTn dur="2000"/>
                                        <p:tgtEl>
                                          <p:spTgt spid="5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sp>
        <p:nvSpPr>
          <p:cNvPr id="554" name="Google Shape;554;p4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Times New Roman"/>
              <a:buNone/>
            </a:pPr>
            <a:r>
              <a:rPr b="1" i="0" lang="en-US" sz="3600" u="none" cap="none" strike="noStrike">
                <a:solidFill>
                  <a:schemeClr val="lt1"/>
                </a:solidFill>
                <a:latin typeface="Tahoma"/>
                <a:ea typeface="Tahoma"/>
                <a:cs typeface="Tahoma"/>
                <a:sym typeface="Tahoma"/>
              </a:rPr>
              <a:t>Click to edit Master title style</a:t>
            </a:r>
            <a:endParaRPr/>
          </a:p>
        </p:txBody>
      </p:sp>
      <p:pic>
        <p:nvPicPr>
          <p:cNvPr id="555" name="Google Shape;555;p47"/>
          <p:cNvPicPr preferRelativeResize="0"/>
          <p:nvPr>
            <p:ph idx="1" type="body"/>
          </p:nvPr>
        </p:nvPicPr>
        <p:blipFill rotWithShape="1">
          <a:blip r:embed="rId3">
            <a:alphaModFix/>
          </a:blip>
          <a:srcRect b="0" l="0" r="0" t="0"/>
          <a:stretch/>
        </p:blipFill>
        <p:spPr>
          <a:xfrm>
            <a:off x="0" y="0"/>
            <a:ext cx="4572000" cy="6858000"/>
          </a:xfrm>
          <a:prstGeom prst="rect">
            <a:avLst/>
          </a:prstGeom>
          <a:noFill/>
          <a:ln>
            <a:noFill/>
          </a:ln>
        </p:spPr>
      </p:pic>
      <p:pic>
        <p:nvPicPr>
          <p:cNvPr id="556" name="Google Shape;556;p47"/>
          <p:cNvPicPr preferRelativeResize="0"/>
          <p:nvPr/>
        </p:nvPicPr>
        <p:blipFill rotWithShape="1">
          <a:blip r:embed="rId3">
            <a:alphaModFix/>
          </a:blip>
          <a:srcRect b="0" l="0" r="0" t="0"/>
          <a:stretch/>
        </p:blipFill>
        <p:spPr>
          <a:xfrm>
            <a:off x="0" y="-6350"/>
            <a:ext cx="4572000" cy="6858000"/>
          </a:xfrm>
          <a:prstGeom prst="rect">
            <a:avLst/>
          </a:prstGeom>
          <a:noFill/>
          <a:ln>
            <a:noFill/>
          </a:ln>
        </p:spPr>
      </p:pic>
      <p:sp>
        <p:nvSpPr>
          <p:cNvPr id="557" name="Google Shape;557;p47"/>
          <p:cNvSpPr txBox="1"/>
          <p:nvPr/>
        </p:nvSpPr>
        <p:spPr>
          <a:xfrm>
            <a:off x="5029200" y="427037"/>
            <a:ext cx="3810000" cy="5522912"/>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A50021"/>
              </a:buClr>
              <a:buSzPts val="2400"/>
              <a:buFont typeface="Tahoma"/>
              <a:buNone/>
            </a:pPr>
            <a:r>
              <a:rPr b="0" i="1" lang="en-US" sz="2400" u="none">
                <a:solidFill>
                  <a:srgbClr val="A50021"/>
                </a:solidFill>
                <a:latin typeface="Tahoma"/>
                <a:ea typeface="Tahoma"/>
                <a:cs typeface="Tahoma"/>
                <a:sym typeface="Tahoma"/>
              </a:rPr>
              <a:t>Hai mẹ con khách hàng thích thú vui đùa cùng rau</a:t>
            </a:r>
            <a:br>
              <a:rPr b="0" i="1" lang="en-US" sz="2400" u="none">
                <a:solidFill>
                  <a:srgbClr val="A50021"/>
                </a:solidFill>
                <a:latin typeface="Tahoma"/>
                <a:ea typeface="Tahoma"/>
                <a:cs typeface="Tahoma"/>
                <a:sym typeface="Tahoma"/>
              </a:rPr>
            </a:br>
            <a:r>
              <a:rPr b="0" i="1" lang="en-US" sz="2400" u="none">
                <a:solidFill>
                  <a:srgbClr val="A50021"/>
                </a:solidFill>
                <a:latin typeface="Tahoma"/>
                <a:ea typeface="Tahoma"/>
                <a:cs typeface="Tahoma"/>
                <a:sym typeface="Tahoma"/>
              </a:rPr>
              <a:t>tại Thanh Xuân, Sóc Sơn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54"/>
                                        </p:tgtEl>
                                        <p:attrNameLst>
                                          <p:attrName>style.visibility</p:attrName>
                                        </p:attrNameLst>
                                      </p:cBhvr>
                                      <p:to>
                                        <p:strVal val="visible"/>
                                      </p:to>
                                    </p:set>
                                    <p:animEffect filter="fade" transition="in">
                                      <p:cBhvr>
                                        <p:cTn dur="2000"/>
                                        <p:tgtEl>
                                          <p:spTgt spid="55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6"/>
                                        </p:tgtEl>
                                        <p:attrNameLst>
                                          <p:attrName>style.visibility</p:attrName>
                                        </p:attrNameLst>
                                      </p:cBhvr>
                                      <p:to>
                                        <p:strVal val="visible"/>
                                      </p:to>
                                    </p:set>
                                    <p:animEffect filter="fade" transition="in">
                                      <p:cBhvr>
                                        <p:cTn dur="2000"/>
                                        <p:tgtEl>
                                          <p:spTgt spid="556"/>
                                        </p:tgtEl>
                                      </p:cBhvr>
                                    </p:animEffect>
                                  </p:childTnLst>
                                </p:cTn>
                              </p:par>
                              <p:par>
                                <p:cTn fill="hold" nodeType="withEffect" presetClass="entr" presetID="10" presetSubtype="0">
                                  <p:stCondLst>
                                    <p:cond delay="0"/>
                                  </p:stCondLst>
                                  <p:childTnLst>
                                    <p:set>
                                      <p:cBhvr>
                                        <p:cTn dur="1" fill="hold">
                                          <p:stCondLst>
                                            <p:cond delay="0"/>
                                          </p:stCondLst>
                                        </p:cTn>
                                        <p:tgtEl>
                                          <p:spTgt spid="557"/>
                                        </p:tgtEl>
                                        <p:attrNameLst>
                                          <p:attrName>style.visibility</p:attrName>
                                        </p:attrNameLst>
                                      </p:cBhvr>
                                      <p:to>
                                        <p:strVal val="visible"/>
                                      </p:to>
                                    </p:set>
                                    <p:animEffect filter="fade" transition="in">
                                      <p:cBhvr>
                                        <p:cTn dur="2000"/>
                                        <p:tgtEl>
                                          <p:spTgt spid="5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1" name="Shape 561"/>
        <p:cNvGrpSpPr/>
        <p:nvPr/>
      </p:nvGrpSpPr>
      <p:grpSpPr>
        <a:xfrm>
          <a:off x="0" y="0"/>
          <a:ext cx="0" cy="0"/>
          <a:chOff x="0" y="0"/>
          <a:chExt cx="0" cy="0"/>
        </a:xfrm>
      </p:grpSpPr>
      <p:sp>
        <p:nvSpPr>
          <p:cNvPr id="562" name="Google Shape;562;p48"/>
          <p:cNvSpPr txBox="1"/>
          <p:nvPr>
            <p:ph type="title"/>
          </p:nvPr>
        </p:nvSpPr>
        <p:spPr>
          <a:xfrm>
            <a:off x="107950" y="274637"/>
            <a:ext cx="8578850" cy="11430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SzPts val="3600"/>
              <a:buNone/>
            </a:pPr>
            <a:r>
              <a:rPr b="1" i="0" lang="en-US" sz="3600" u="none">
                <a:solidFill>
                  <a:srgbClr val="FF0000"/>
                </a:solidFill>
                <a:latin typeface="Tahoma"/>
                <a:ea typeface="Tahoma"/>
                <a:cs typeface="Tahoma"/>
                <a:sym typeface="Tahoma"/>
              </a:rPr>
              <a:t>Các sản phẩm hữu cơ của FFF</a:t>
            </a:r>
            <a:endParaRPr/>
          </a:p>
        </p:txBody>
      </p:sp>
      <p:pic>
        <p:nvPicPr>
          <p:cNvPr descr="C:\Users\PAC\Downloads\Nếp Tài.jpg" id="563" name="Google Shape;563;p48"/>
          <p:cNvPicPr preferRelativeResize="0"/>
          <p:nvPr>
            <p:ph idx="1" type="body"/>
          </p:nvPr>
        </p:nvPicPr>
        <p:blipFill rotWithShape="1">
          <a:blip r:embed="rId3">
            <a:alphaModFix/>
          </a:blip>
          <a:srcRect b="0" l="0" r="0" t="0"/>
          <a:stretch/>
        </p:blipFill>
        <p:spPr>
          <a:xfrm>
            <a:off x="323850" y="1600200"/>
            <a:ext cx="4032250" cy="4525962"/>
          </a:xfrm>
          <a:prstGeom prst="rect">
            <a:avLst/>
          </a:prstGeom>
          <a:noFill/>
          <a:ln>
            <a:noFill/>
          </a:ln>
        </p:spPr>
      </p:pic>
      <p:pic>
        <p:nvPicPr>
          <p:cNvPr descr="C:\Users\PAC\Downloads\Bưởi Tân Lạc.jpg" id="564" name="Google Shape;564;p48"/>
          <p:cNvPicPr preferRelativeResize="0"/>
          <p:nvPr>
            <p:ph idx="2" type="body"/>
          </p:nvPr>
        </p:nvPicPr>
        <p:blipFill rotWithShape="1">
          <a:blip r:embed="rId4">
            <a:alphaModFix/>
          </a:blip>
          <a:srcRect b="0" l="0" r="0" t="0"/>
          <a:stretch/>
        </p:blipFill>
        <p:spPr>
          <a:xfrm>
            <a:off x="4211637" y="1628775"/>
            <a:ext cx="4475162" cy="446405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sp>
        <p:nvSpPr>
          <p:cNvPr id="570" name="Google Shape;570;p49"/>
          <p:cNvSpPr txBox="1"/>
          <p:nvPr/>
        </p:nvSpPr>
        <p:spPr>
          <a:xfrm>
            <a:off x="3505200" y="6248400"/>
            <a:ext cx="1295400" cy="4572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000"/>
              <a:buFont typeface="Arial"/>
              <a:buNone/>
            </a:pPr>
            <a:r>
              <a:rPr b="1" i="0" lang="en-US" sz="1000" u="none">
                <a:solidFill>
                  <a:schemeClr val="dk1"/>
                </a:solidFill>
                <a:latin typeface="Arial"/>
                <a:ea typeface="Arial"/>
                <a:cs typeface="Arial"/>
                <a:sym typeface="Arial"/>
              </a:rPr>
              <a:t> </a:t>
            </a:r>
            <a:endParaRPr/>
          </a:p>
        </p:txBody>
      </p:sp>
      <p:sp>
        <p:nvSpPr>
          <p:cNvPr id="571" name="Google Shape;571;p49"/>
          <p:cNvSpPr txBox="1"/>
          <p:nvPr/>
        </p:nvSpPr>
        <p:spPr>
          <a:xfrm>
            <a:off x="7162800" y="6248400"/>
            <a:ext cx="1295400" cy="4572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Arial"/>
              <a:buNone/>
            </a:pPr>
            <a:fld id="{00000000-1234-1234-1234-123412341234}" type="slidenum">
              <a:rPr b="1" i="0" lang="en-US" sz="1000" u="none">
                <a:solidFill>
                  <a:schemeClr val="dk1"/>
                </a:solidFill>
                <a:latin typeface="Arial"/>
                <a:ea typeface="Arial"/>
                <a:cs typeface="Arial"/>
                <a:sym typeface="Arial"/>
              </a:rPr>
              <a:t>‹#›</a:t>
            </a:fld>
            <a:endParaRPr/>
          </a:p>
        </p:txBody>
      </p:sp>
      <p:pic>
        <p:nvPicPr>
          <p:cNvPr descr="Chi Nhan" id="572" name="Google Shape;572;p49"/>
          <p:cNvPicPr preferRelativeResize="0"/>
          <p:nvPr>
            <p:ph idx="1" type="body"/>
          </p:nvPr>
        </p:nvPicPr>
        <p:blipFill rotWithShape="1">
          <a:blip r:embed="rId3">
            <a:alphaModFix/>
          </a:blip>
          <a:srcRect b="0" l="0" r="0" t="0"/>
          <a:stretch/>
        </p:blipFill>
        <p:spPr>
          <a:xfrm>
            <a:off x="98425" y="1916112"/>
            <a:ext cx="4545012" cy="3895725"/>
          </a:xfrm>
          <a:prstGeom prst="rect">
            <a:avLst/>
          </a:prstGeom>
          <a:noFill/>
          <a:ln>
            <a:noFill/>
          </a:ln>
        </p:spPr>
      </p:pic>
      <p:pic>
        <p:nvPicPr>
          <p:cNvPr id="573" name="Google Shape;573;p49"/>
          <p:cNvPicPr preferRelativeResize="0"/>
          <p:nvPr/>
        </p:nvPicPr>
        <p:blipFill rotWithShape="1">
          <a:blip r:embed="rId4">
            <a:alphaModFix/>
          </a:blip>
          <a:srcRect b="0" l="0" r="0" t="0"/>
          <a:stretch/>
        </p:blipFill>
        <p:spPr>
          <a:xfrm>
            <a:off x="7418387" y="157162"/>
            <a:ext cx="1435100" cy="1092200"/>
          </a:xfrm>
          <a:prstGeom prst="rect">
            <a:avLst/>
          </a:prstGeom>
          <a:noFill/>
          <a:ln>
            <a:noFill/>
          </a:ln>
        </p:spPr>
      </p:pic>
      <p:pic>
        <p:nvPicPr>
          <p:cNvPr descr="C:\Users\Admin\Downloads\IMG_20170426_160004.jpg" id="574" name="Google Shape;574;p49"/>
          <p:cNvPicPr preferRelativeResize="0"/>
          <p:nvPr/>
        </p:nvPicPr>
        <p:blipFill rotWithShape="1">
          <a:blip r:embed="rId5">
            <a:alphaModFix/>
          </a:blip>
          <a:srcRect b="0" l="0" r="0" t="0"/>
          <a:stretch/>
        </p:blipFill>
        <p:spPr>
          <a:xfrm>
            <a:off x="4643437" y="1916112"/>
            <a:ext cx="4211637" cy="3889375"/>
          </a:xfrm>
          <a:prstGeom prst="rect">
            <a:avLst/>
          </a:prstGeom>
          <a:noFill/>
          <a:ln>
            <a:noFill/>
          </a:ln>
        </p:spPr>
      </p:pic>
      <p:pic>
        <p:nvPicPr>
          <p:cNvPr id="575" name="Google Shape;575;p49"/>
          <p:cNvPicPr preferRelativeResize="0"/>
          <p:nvPr/>
        </p:nvPicPr>
        <p:blipFill rotWithShape="1">
          <a:blip r:embed="rId6">
            <a:alphaModFix/>
          </a:blip>
          <a:srcRect b="0" l="0" r="0" t="0"/>
          <a:stretch/>
        </p:blipFill>
        <p:spPr>
          <a:xfrm>
            <a:off x="179387" y="33337"/>
            <a:ext cx="1258887" cy="133985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pic>
        <p:nvPicPr>
          <p:cNvPr descr="Image result for thank you" id="580" name="Google Shape;580;p50"/>
          <p:cNvPicPr preferRelativeResize="0"/>
          <p:nvPr/>
        </p:nvPicPr>
        <p:blipFill rotWithShape="1">
          <a:blip r:embed="rId3">
            <a:alphaModFix/>
          </a:blip>
          <a:srcRect b="0" l="0" r="0" t="0"/>
          <a:stretch/>
        </p:blipFill>
        <p:spPr>
          <a:xfrm>
            <a:off x="31750" y="44450"/>
            <a:ext cx="9036050" cy="6777037"/>
          </a:xfrm>
          <a:prstGeom prst="rect">
            <a:avLst/>
          </a:prstGeom>
          <a:noFill/>
          <a:ln>
            <a:noFill/>
          </a:ln>
        </p:spPr>
      </p:pic>
      <p:pic>
        <p:nvPicPr>
          <p:cNvPr id="581" name="Google Shape;581;p50"/>
          <p:cNvPicPr preferRelativeResize="0"/>
          <p:nvPr/>
        </p:nvPicPr>
        <p:blipFill rotWithShape="1">
          <a:blip r:embed="rId4">
            <a:alphaModFix/>
          </a:blip>
          <a:srcRect b="0" l="0" r="0" t="0"/>
          <a:stretch/>
        </p:blipFill>
        <p:spPr>
          <a:xfrm>
            <a:off x="6643687" y="4311650"/>
            <a:ext cx="2514600" cy="2509837"/>
          </a:xfrm>
          <a:prstGeom prst="rect">
            <a:avLst/>
          </a:prstGeom>
          <a:noFill/>
          <a:ln>
            <a:noFill/>
          </a:ln>
        </p:spPr>
      </p:pic>
      <p:pic>
        <p:nvPicPr>
          <p:cNvPr descr="https://www.researchgate.net/profile/John_Strand/publication/229992035/figure/download/fig2/AS:667068919726083@1536053032207/Next-to-the-stem-shallow-roots-and-deep-roots-of-the-tree-are-the-values-for-vessel.pbm" id="582" name="Google Shape;582;p50"/>
          <p:cNvPicPr preferRelativeResize="0"/>
          <p:nvPr/>
        </p:nvPicPr>
        <p:blipFill rotWithShape="1">
          <a:blip r:embed="rId5">
            <a:alphaModFix/>
          </a:blip>
          <a:srcRect b="0" l="0" r="0" t="0"/>
          <a:stretch/>
        </p:blipFill>
        <p:spPr>
          <a:xfrm>
            <a:off x="31750" y="1268412"/>
            <a:ext cx="3200400" cy="5580062"/>
          </a:xfrm>
          <a:prstGeom prst="rect">
            <a:avLst/>
          </a:prstGeom>
          <a:noFill/>
          <a:ln>
            <a:noFill/>
          </a:ln>
        </p:spPr>
      </p:pic>
      <p:sp>
        <p:nvSpPr>
          <p:cNvPr id="583" name="Google Shape;583;p50"/>
          <p:cNvSpPr txBox="1"/>
          <p:nvPr/>
        </p:nvSpPr>
        <p:spPr>
          <a:xfrm>
            <a:off x="2259012" y="4221162"/>
            <a:ext cx="4410075" cy="12001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CC6600"/>
              </a:buClr>
              <a:buSzPts val="3600"/>
              <a:buFont typeface="Arial"/>
              <a:buNone/>
            </a:pPr>
            <a:r>
              <a:rPr b="1" i="0" lang="en-US" sz="3600" u="none">
                <a:solidFill>
                  <a:srgbClr val="CC6600"/>
                </a:solidFill>
                <a:latin typeface="Arial"/>
                <a:ea typeface="Arial"/>
                <a:cs typeface="Arial"/>
                <a:sym typeface="Arial"/>
              </a:rPr>
              <a:t>Storms make trees take deeper roots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8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3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5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14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3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11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6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name="4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1.xml><?xml version="1.0" encoding="utf-8"?>
<a:theme xmlns:a="http://schemas.openxmlformats.org/drawingml/2006/main" xmlns:r="http://schemas.openxmlformats.org/officeDocument/2006/relationships" name="7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3.xml><?xml version="1.0" encoding="utf-8"?>
<a:theme xmlns:a="http://schemas.openxmlformats.org/drawingml/2006/main" xmlns:r="http://schemas.openxmlformats.org/officeDocument/2006/relationships" name="10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4.xml><?xml version="1.0" encoding="utf-8"?>
<a:theme xmlns:a="http://schemas.openxmlformats.org/drawingml/2006/main" xmlns:r="http://schemas.openxmlformats.org/officeDocument/2006/relationships" name="2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5.xml><?xml version="1.0" encoding="utf-8"?>
<a:theme xmlns:a="http://schemas.openxmlformats.org/drawingml/2006/main" xmlns:r="http://schemas.openxmlformats.org/officeDocument/2006/relationships" name="9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6.xml><?xml version="1.0" encoding="utf-8"?>
<a:theme xmlns:a="http://schemas.openxmlformats.org/drawingml/2006/main" xmlns:r="http://schemas.openxmlformats.org/officeDocument/2006/relationships" name="12_Standarddesign">
  <a:themeElements>
    <a:clrScheme name="Standard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Hp.T</dc:creator>
</cp:coreProperties>
</file>

<file path=docProps/custom.xml><?xml version="1.0" encoding="utf-8"?>
<Properties xmlns="http://schemas.openxmlformats.org/officeDocument/2006/custom-properties" xmlns:vt="http://schemas.openxmlformats.org/officeDocument/2006/docPropsVTypes"/>
</file>